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1.xml" ContentType="application/vnd.ms-office.webextension+xml"/>
  <Override PartName="/ppt/notesSlides/notesSlide9.xml" ContentType="application/vnd.openxmlformats-officedocument.presentationml.notesSlide+xml"/>
  <Override PartName="/ppt/webextensions/webextension2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webextensions/webextension3.xml" ContentType="application/vnd.ms-office.webextens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4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8" r:id="rId2"/>
    <p:sldId id="269" r:id="rId3"/>
    <p:sldId id="256" r:id="rId4"/>
    <p:sldId id="261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800"/>
    <a:srgbClr val="9D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02766-7D94-0E4A-90C3-EDFD5F17437D}" v="712" dt="2023-07-15T05:40:34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3"/>
    <p:restoredTop sz="94625"/>
  </p:normalViewPr>
  <p:slideViewPr>
    <p:cSldViewPr snapToGrid="0">
      <p:cViewPr>
        <p:scale>
          <a:sx n="277" d="100"/>
          <a:sy n="277" d="100"/>
        </p:scale>
        <p:origin x="-6752" y="-4616"/>
      </p:cViewPr>
      <p:guideLst/>
    </p:cSldViewPr>
  </p:slideViewPr>
  <p:notesTextViewPr>
    <p:cViewPr>
      <p:scale>
        <a:sx n="30" d="100"/>
        <a:sy n="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小 张" userId="fa9e0307-e4ef-40ea-a3f3-ab2703fd1def" providerId="ADAL" clId="{C4E02766-7D94-0E4A-90C3-EDFD5F17437D}"/>
    <pc:docChg chg="undo redo custSel addSld delSld modSld sldOrd">
      <pc:chgData name="小 张" userId="fa9e0307-e4ef-40ea-a3f3-ab2703fd1def" providerId="ADAL" clId="{C4E02766-7D94-0E4A-90C3-EDFD5F17437D}" dt="2023-07-15T05:40:34.091" v="3457" actId="167"/>
      <pc:docMkLst>
        <pc:docMk/>
      </pc:docMkLst>
      <pc:sldChg chg="addSp delSp modSp mod modTransition setBg modAnim">
        <pc:chgData name="小 张" userId="fa9e0307-e4ef-40ea-a3f3-ab2703fd1def" providerId="ADAL" clId="{C4E02766-7D94-0E4A-90C3-EDFD5F17437D}" dt="2023-07-14T10:53:44.668" v="3422"/>
        <pc:sldMkLst>
          <pc:docMk/>
          <pc:sldMk cId="2278347832" sldId="256"/>
        </pc:sldMkLst>
        <pc:spChg chg="add mod">
          <ac:chgData name="小 张" userId="fa9e0307-e4ef-40ea-a3f3-ab2703fd1def" providerId="ADAL" clId="{C4E02766-7D94-0E4A-90C3-EDFD5F17437D}" dt="2023-07-13T12:29:38.954" v="158"/>
          <ac:spMkLst>
            <pc:docMk/>
            <pc:sldMk cId="2278347832" sldId="256"/>
            <ac:spMk id="2" creationId="{0F1B2218-C59A-4425-358C-1CB37DCA5E4B}"/>
          </ac:spMkLst>
        </pc:spChg>
        <pc:spChg chg="add mod">
          <ac:chgData name="小 张" userId="fa9e0307-e4ef-40ea-a3f3-ab2703fd1def" providerId="ADAL" clId="{C4E02766-7D94-0E4A-90C3-EDFD5F17437D}" dt="2023-07-14T03:57:49.972" v="3132"/>
          <ac:spMkLst>
            <pc:docMk/>
            <pc:sldMk cId="2278347832" sldId="256"/>
            <ac:spMk id="3" creationId="{03082D4D-2CF2-ECD6-F510-48BF7ABDE6D0}"/>
          </ac:spMkLst>
        </pc:spChg>
        <pc:spChg chg="add del mod">
          <ac:chgData name="小 张" userId="fa9e0307-e4ef-40ea-a3f3-ab2703fd1def" providerId="ADAL" clId="{C4E02766-7D94-0E4A-90C3-EDFD5F17437D}" dt="2023-07-13T14:43:00.609" v="1302"/>
          <ac:spMkLst>
            <pc:docMk/>
            <pc:sldMk cId="2278347832" sldId="256"/>
            <ac:spMk id="3" creationId="{221EEDF2-456C-A1E5-0FB1-A2CD55040C6D}"/>
          </ac:spMkLst>
        </pc:spChg>
        <pc:spChg chg="add mod">
          <ac:chgData name="小 张" userId="fa9e0307-e4ef-40ea-a3f3-ab2703fd1def" providerId="ADAL" clId="{C4E02766-7D94-0E4A-90C3-EDFD5F17437D}" dt="2023-07-14T10:53:44.668" v="3422"/>
          <ac:spMkLst>
            <pc:docMk/>
            <pc:sldMk cId="2278347832" sldId="256"/>
            <ac:spMk id="4" creationId="{8E62D7B3-9EFA-4C72-270B-36ABAD7E4CE7}"/>
          </ac:spMkLst>
        </pc:spChg>
        <pc:spChg chg="add mod">
          <ac:chgData name="小 张" userId="fa9e0307-e4ef-40ea-a3f3-ab2703fd1def" providerId="ADAL" clId="{C4E02766-7D94-0E4A-90C3-EDFD5F17437D}" dt="2023-07-14T10:53:44.668" v="3422"/>
          <ac:spMkLst>
            <pc:docMk/>
            <pc:sldMk cId="2278347832" sldId="256"/>
            <ac:spMk id="6" creationId="{8BD689FA-FD2B-F147-7CB2-072D586E30F3}"/>
          </ac:spMkLst>
        </pc:spChg>
        <pc:spChg chg="del">
          <ac:chgData name="小 张" userId="fa9e0307-e4ef-40ea-a3f3-ab2703fd1def" providerId="ADAL" clId="{C4E02766-7D94-0E4A-90C3-EDFD5F17437D}" dt="2023-07-13T12:33:31.998" v="190" actId="478"/>
          <ac:spMkLst>
            <pc:docMk/>
            <pc:sldMk cId="2278347832" sldId="256"/>
            <ac:spMk id="11" creationId="{C7838457-65D6-3BE2-9B83-21275B24730B}"/>
          </ac:spMkLst>
        </pc:spChg>
      </pc:sldChg>
      <pc:sldChg chg="addSp delSp modSp mod modTransition setBg modAnim">
        <pc:chgData name="小 张" userId="fa9e0307-e4ef-40ea-a3f3-ab2703fd1def" providerId="ADAL" clId="{C4E02766-7D94-0E4A-90C3-EDFD5F17437D}" dt="2023-07-14T10:53:38.984" v="3420"/>
        <pc:sldMkLst>
          <pc:docMk/>
          <pc:sldMk cId="4104880440" sldId="257"/>
        </pc:sldMkLst>
        <pc:spChg chg="add mod">
          <ac:chgData name="小 张" userId="fa9e0307-e4ef-40ea-a3f3-ab2703fd1def" providerId="ADAL" clId="{C4E02766-7D94-0E4A-90C3-EDFD5F17437D}" dt="2023-07-14T10:53:38.984" v="3420"/>
          <ac:spMkLst>
            <pc:docMk/>
            <pc:sldMk cId="4104880440" sldId="257"/>
            <ac:spMk id="2" creationId="{13BEC747-EFA2-3C81-DF08-205BA2AEFDDC}"/>
          </ac:spMkLst>
        </pc:spChg>
        <pc:spChg chg="add del mod">
          <ac:chgData name="小 张" userId="fa9e0307-e4ef-40ea-a3f3-ab2703fd1def" providerId="ADAL" clId="{C4E02766-7D94-0E4A-90C3-EDFD5F17437D}" dt="2023-07-13T12:25:38.850" v="91" actId="767"/>
          <ac:spMkLst>
            <pc:docMk/>
            <pc:sldMk cId="4104880440" sldId="257"/>
            <ac:spMk id="2" creationId="{2A9311E8-CC21-722C-5941-F55F897BF02A}"/>
          </ac:spMkLst>
        </pc:spChg>
        <pc:spChg chg="del mod">
          <ac:chgData name="小 张" userId="fa9e0307-e4ef-40ea-a3f3-ab2703fd1def" providerId="ADAL" clId="{C4E02766-7D94-0E4A-90C3-EDFD5F17437D}" dt="2023-07-13T12:23:36.618" v="20" actId="478"/>
          <ac:spMkLst>
            <pc:docMk/>
            <pc:sldMk cId="4104880440" sldId="257"/>
            <ac:spMk id="3" creationId="{C23BB040-EBC3-6C79-FFC8-8942F7A3CC59}"/>
          </ac:spMkLst>
        </pc:spChg>
        <pc:spChg chg="add mod">
          <ac:chgData name="小 张" userId="fa9e0307-e4ef-40ea-a3f3-ab2703fd1def" providerId="ADAL" clId="{C4E02766-7D94-0E4A-90C3-EDFD5F17437D}" dt="2023-07-14T10:53:38.984" v="3420"/>
          <ac:spMkLst>
            <pc:docMk/>
            <pc:sldMk cId="4104880440" sldId="257"/>
            <ac:spMk id="3" creationId="{D26DD96B-E5DC-241A-AD93-633435B1977A}"/>
          </ac:spMkLst>
        </pc:spChg>
        <pc:picChg chg="add del mod">
          <ac:chgData name="小 张" userId="fa9e0307-e4ef-40ea-a3f3-ab2703fd1def" providerId="ADAL" clId="{C4E02766-7D94-0E4A-90C3-EDFD5F17437D}" dt="2023-07-14T04:14:09.798" v="3137" actId="21"/>
          <ac:picMkLst>
            <pc:docMk/>
            <pc:sldMk cId="4104880440" sldId="257"/>
            <ac:picMk id="3" creationId="{14D9DC06-1A66-38AB-2DFF-8B8A79378544}"/>
          </ac:picMkLst>
        </pc:picChg>
        <pc:picChg chg="add del mod">
          <ac:chgData name="小 张" userId="fa9e0307-e4ef-40ea-a3f3-ab2703fd1def" providerId="ADAL" clId="{C4E02766-7D94-0E4A-90C3-EDFD5F17437D}" dt="2023-07-14T04:14:25.662" v="3140"/>
          <ac:picMkLst>
            <pc:docMk/>
            <pc:sldMk cId="4104880440" sldId="257"/>
            <ac:picMk id="4" creationId="{13334E8C-C639-B12E-825E-8BCDC640FD5F}"/>
          </ac:picMkLst>
        </pc:picChg>
        <pc:picChg chg="add mod">
          <ac:chgData name="小 张" userId="fa9e0307-e4ef-40ea-a3f3-ab2703fd1def" providerId="ADAL" clId="{C4E02766-7D94-0E4A-90C3-EDFD5F17437D}" dt="2023-07-14T10:20:37.748" v="3196" actId="1076"/>
          <ac:picMkLst>
            <pc:docMk/>
            <pc:sldMk cId="4104880440" sldId="257"/>
            <ac:picMk id="7" creationId="{96A54828-FFBD-A271-6EF1-DB62C7BAF47F}"/>
          </ac:picMkLst>
        </pc:picChg>
        <pc:picChg chg="add del">
          <ac:chgData name="小 张" userId="fa9e0307-e4ef-40ea-a3f3-ab2703fd1def" providerId="ADAL" clId="{C4E02766-7D94-0E4A-90C3-EDFD5F17437D}" dt="2023-07-14T04:16:51.283" v="3146" actId="478"/>
          <ac:picMkLst>
            <pc:docMk/>
            <pc:sldMk cId="4104880440" sldId="257"/>
            <ac:picMk id="9" creationId="{45BC2272-1E8C-2363-4DA9-F715782D1CF3}"/>
          </ac:picMkLst>
        </pc:picChg>
        <pc:picChg chg="add mod modCrop">
          <ac:chgData name="小 张" userId="fa9e0307-e4ef-40ea-a3f3-ab2703fd1def" providerId="ADAL" clId="{C4E02766-7D94-0E4A-90C3-EDFD5F17437D}" dt="2023-07-14T10:20:37.748" v="3196" actId="1076"/>
          <ac:picMkLst>
            <pc:docMk/>
            <pc:sldMk cId="4104880440" sldId="257"/>
            <ac:picMk id="10" creationId="{F49ECD78-B943-56B3-C296-4E9660A9EE3E}"/>
          </ac:picMkLst>
        </pc:picChg>
      </pc:sldChg>
      <pc:sldChg chg="addSp modSp mod modTransition setBg">
        <pc:chgData name="小 张" userId="fa9e0307-e4ef-40ea-a3f3-ab2703fd1def" providerId="ADAL" clId="{C4E02766-7D94-0E4A-90C3-EDFD5F17437D}" dt="2023-07-14T10:53:31.079" v="3419"/>
        <pc:sldMkLst>
          <pc:docMk/>
          <pc:sldMk cId="1187232472" sldId="258"/>
        </pc:sldMkLst>
        <pc:spChg chg="add mod">
          <ac:chgData name="小 张" userId="fa9e0307-e4ef-40ea-a3f3-ab2703fd1def" providerId="ADAL" clId="{C4E02766-7D94-0E4A-90C3-EDFD5F17437D}" dt="2023-07-13T12:27:36.344" v="119"/>
          <ac:spMkLst>
            <pc:docMk/>
            <pc:sldMk cId="1187232472" sldId="258"/>
            <ac:spMk id="2" creationId="{4A915338-031B-B0E0-2B89-54294D4D9998}"/>
          </ac:spMkLst>
        </pc:spChg>
        <pc:spChg chg="mod">
          <ac:chgData name="小 张" userId="fa9e0307-e4ef-40ea-a3f3-ab2703fd1def" providerId="ADAL" clId="{C4E02766-7D94-0E4A-90C3-EDFD5F17437D}" dt="2023-07-13T12:23:51.229" v="22" actId="1036"/>
          <ac:spMkLst>
            <pc:docMk/>
            <pc:sldMk cId="1187232472" sldId="258"/>
            <ac:spMk id="4" creationId="{35572CB8-ED4E-5FD8-891F-7D7BA9A18581}"/>
          </ac:spMkLst>
        </pc:spChg>
        <pc:spChg chg="add mod">
          <ac:chgData name="小 张" userId="fa9e0307-e4ef-40ea-a3f3-ab2703fd1def" providerId="ADAL" clId="{C4E02766-7D94-0E4A-90C3-EDFD5F17437D}" dt="2023-07-13T14:11:54.383" v="886"/>
          <ac:spMkLst>
            <pc:docMk/>
            <pc:sldMk cId="1187232472" sldId="258"/>
            <ac:spMk id="6" creationId="{3E682463-0AAF-63F8-7143-289E2A6C7A5D}"/>
          </ac:spMkLst>
        </pc:spChg>
        <pc:spChg chg="mod">
          <ac:chgData name="小 张" userId="fa9e0307-e4ef-40ea-a3f3-ab2703fd1def" providerId="ADAL" clId="{C4E02766-7D94-0E4A-90C3-EDFD5F17437D}" dt="2023-07-13T12:23:51.229" v="22" actId="1036"/>
          <ac:spMkLst>
            <pc:docMk/>
            <pc:sldMk cId="1187232472" sldId="258"/>
            <ac:spMk id="7" creationId="{24373A62-4CCC-C249-4C2A-43B5588CCA2D}"/>
          </ac:spMkLst>
        </pc:spChg>
        <pc:spChg chg="add mod">
          <ac:chgData name="小 张" userId="fa9e0307-e4ef-40ea-a3f3-ab2703fd1def" providerId="ADAL" clId="{C4E02766-7D94-0E4A-90C3-EDFD5F17437D}" dt="2023-07-14T10:53:31.079" v="3419"/>
          <ac:spMkLst>
            <pc:docMk/>
            <pc:sldMk cId="1187232472" sldId="258"/>
            <ac:spMk id="9" creationId="{EEF142FC-023B-DC2A-C9C3-14B73AE3AEFB}"/>
          </ac:spMkLst>
        </pc:spChg>
        <pc:spChg chg="mod">
          <ac:chgData name="小 张" userId="fa9e0307-e4ef-40ea-a3f3-ab2703fd1def" providerId="ADAL" clId="{C4E02766-7D94-0E4A-90C3-EDFD5F17437D}" dt="2023-07-13T12:23:51.229" v="22" actId="1036"/>
          <ac:spMkLst>
            <pc:docMk/>
            <pc:sldMk cId="1187232472" sldId="258"/>
            <ac:spMk id="17" creationId="{3FE739FC-E3D9-C6B5-2509-4392CE020FB8}"/>
          </ac:spMkLst>
        </pc:spChg>
        <pc:spChg chg="mod">
          <ac:chgData name="小 张" userId="fa9e0307-e4ef-40ea-a3f3-ab2703fd1def" providerId="ADAL" clId="{C4E02766-7D94-0E4A-90C3-EDFD5F17437D}" dt="2023-07-13T12:23:51.229" v="22" actId="1036"/>
          <ac:spMkLst>
            <pc:docMk/>
            <pc:sldMk cId="1187232472" sldId="258"/>
            <ac:spMk id="18" creationId="{7926666C-B175-B05A-38DD-3B29E9802FB5}"/>
          </ac:spMkLst>
        </pc:spChg>
        <pc:spChg chg="add mod">
          <ac:chgData name="小 张" userId="fa9e0307-e4ef-40ea-a3f3-ab2703fd1def" providerId="ADAL" clId="{C4E02766-7D94-0E4A-90C3-EDFD5F17437D}" dt="2023-07-14T10:53:31.079" v="3419"/>
          <ac:spMkLst>
            <pc:docMk/>
            <pc:sldMk cId="1187232472" sldId="258"/>
            <ac:spMk id="19" creationId="{30546D2F-11EA-FFB9-C59A-F5442629EC2D}"/>
          </ac:spMkLst>
        </pc:spChg>
        <pc:grpChg chg="mod">
          <ac:chgData name="小 张" userId="fa9e0307-e4ef-40ea-a3f3-ab2703fd1def" providerId="ADAL" clId="{C4E02766-7D94-0E4A-90C3-EDFD5F17437D}" dt="2023-07-13T12:23:51.229" v="22" actId="1036"/>
          <ac:grpSpMkLst>
            <pc:docMk/>
            <pc:sldMk cId="1187232472" sldId="258"/>
            <ac:grpSpMk id="13" creationId="{66DA0F9C-6A6D-AD28-1ED8-53FEEF8B475C}"/>
          </ac:grpSpMkLst>
        </pc:grpChg>
        <pc:grpChg chg="mod">
          <ac:chgData name="小 张" userId="fa9e0307-e4ef-40ea-a3f3-ab2703fd1def" providerId="ADAL" clId="{C4E02766-7D94-0E4A-90C3-EDFD5F17437D}" dt="2023-07-13T12:23:51.229" v="22" actId="1036"/>
          <ac:grpSpMkLst>
            <pc:docMk/>
            <pc:sldMk cId="1187232472" sldId="258"/>
            <ac:grpSpMk id="16" creationId="{867662F9-9C0C-8524-FD83-18D4D7AADCEE}"/>
          </ac:grpSpMkLst>
        </pc:grpChg>
        <pc:picChg chg="mod">
          <ac:chgData name="小 张" userId="fa9e0307-e4ef-40ea-a3f3-ab2703fd1def" providerId="ADAL" clId="{C4E02766-7D94-0E4A-90C3-EDFD5F17437D}" dt="2023-07-13T12:23:51.229" v="22" actId="1036"/>
          <ac:picMkLst>
            <pc:docMk/>
            <pc:sldMk cId="1187232472" sldId="258"/>
            <ac:picMk id="3" creationId="{09060EF5-2997-669D-61C8-F8961ACAC4A5}"/>
          </ac:picMkLst>
        </pc:picChg>
        <pc:picChg chg="mod">
          <ac:chgData name="小 张" userId="fa9e0307-e4ef-40ea-a3f3-ab2703fd1def" providerId="ADAL" clId="{C4E02766-7D94-0E4A-90C3-EDFD5F17437D}" dt="2023-07-13T12:23:51.229" v="22" actId="1036"/>
          <ac:picMkLst>
            <pc:docMk/>
            <pc:sldMk cId="1187232472" sldId="258"/>
            <ac:picMk id="5" creationId="{7A933652-7012-89FD-6631-45C8C5D36A10}"/>
          </ac:picMkLst>
        </pc:picChg>
        <pc:picChg chg="mod">
          <ac:chgData name="小 张" userId="fa9e0307-e4ef-40ea-a3f3-ab2703fd1def" providerId="ADAL" clId="{C4E02766-7D94-0E4A-90C3-EDFD5F17437D}" dt="2023-07-13T12:23:51.229" v="22" actId="1036"/>
          <ac:picMkLst>
            <pc:docMk/>
            <pc:sldMk cId="1187232472" sldId="258"/>
            <ac:picMk id="22" creationId="{AA9C2994-0E4D-EBF4-682B-B64E986A559B}"/>
          </ac:picMkLst>
        </pc:picChg>
        <pc:picChg chg="mod">
          <ac:chgData name="小 张" userId="fa9e0307-e4ef-40ea-a3f3-ab2703fd1def" providerId="ADAL" clId="{C4E02766-7D94-0E4A-90C3-EDFD5F17437D}" dt="2023-07-13T12:23:51.229" v="22" actId="1036"/>
          <ac:picMkLst>
            <pc:docMk/>
            <pc:sldMk cId="1187232472" sldId="258"/>
            <ac:picMk id="23" creationId="{B7789720-3294-3379-59E6-EB78DB9E359E}"/>
          </ac:picMkLst>
        </pc:picChg>
      </pc:sldChg>
      <pc:sldChg chg="addSp delSp modSp mod modTransition setBg">
        <pc:chgData name="小 张" userId="fa9e0307-e4ef-40ea-a3f3-ab2703fd1def" providerId="ADAL" clId="{C4E02766-7D94-0E4A-90C3-EDFD5F17437D}" dt="2023-07-14T10:51:40.077" v="3400"/>
        <pc:sldMkLst>
          <pc:docMk/>
          <pc:sldMk cId="2397528914" sldId="259"/>
        </pc:sldMkLst>
        <pc:spChg chg="add mod">
          <ac:chgData name="小 张" userId="fa9e0307-e4ef-40ea-a3f3-ab2703fd1def" providerId="ADAL" clId="{C4E02766-7D94-0E4A-90C3-EDFD5F17437D}" dt="2023-07-13T14:11:58.086" v="887"/>
          <ac:spMkLst>
            <pc:docMk/>
            <pc:sldMk cId="2397528914" sldId="259"/>
            <ac:spMk id="2" creationId="{4B389BAB-D416-A1B2-DD8F-B6DFEC6137B1}"/>
          </ac:spMkLst>
        </pc:spChg>
        <pc:spChg chg="mod">
          <ac:chgData name="小 张" userId="fa9e0307-e4ef-40ea-a3f3-ab2703fd1def" providerId="ADAL" clId="{C4E02766-7D94-0E4A-90C3-EDFD5F17437D}" dt="2023-07-13T12:24:00.724" v="33" actId="1035"/>
          <ac:spMkLst>
            <pc:docMk/>
            <pc:sldMk cId="2397528914" sldId="259"/>
            <ac:spMk id="4" creationId="{35572CB8-ED4E-5FD8-891F-7D7BA9A18581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6" creationId="{25ECA6C7-177C-5CE0-EF22-C92318025DAC}"/>
          </ac:spMkLst>
        </pc:spChg>
        <pc:spChg chg="mod">
          <ac:chgData name="小 张" userId="fa9e0307-e4ef-40ea-a3f3-ab2703fd1def" providerId="ADAL" clId="{C4E02766-7D94-0E4A-90C3-EDFD5F17437D}" dt="2023-07-13T12:24:00.724" v="33" actId="1035"/>
          <ac:spMkLst>
            <pc:docMk/>
            <pc:sldMk cId="2397528914" sldId="259"/>
            <ac:spMk id="7" creationId="{24373A62-4CCC-C249-4C2A-43B5588CCA2D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9" creationId="{7F3B2363-68D8-CE7C-B702-F58B691E6C0E}"/>
          </ac:spMkLst>
        </pc:spChg>
        <pc:spChg chg="mod">
          <ac:chgData name="小 张" userId="fa9e0307-e4ef-40ea-a3f3-ab2703fd1def" providerId="ADAL" clId="{C4E02766-7D94-0E4A-90C3-EDFD5F17437D}" dt="2023-07-13T12:24:00.724" v="33" actId="1035"/>
          <ac:spMkLst>
            <pc:docMk/>
            <pc:sldMk cId="2397528914" sldId="259"/>
            <ac:spMk id="17" creationId="{3FE739FC-E3D9-C6B5-2509-4392CE020FB8}"/>
          </ac:spMkLst>
        </pc:spChg>
        <pc:spChg chg="mod">
          <ac:chgData name="小 张" userId="fa9e0307-e4ef-40ea-a3f3-ab2703fd1def" providerId="ADAL" clId="{C4E02766-7D94-0E4A-90C3-EDFD5F17437D}" dt="2023-07-13T12:24:00.724" v="33" actId="1035"/>
          <ac:spMkLst>
            <pc:docMk/>
            <pc:sldMk cId="2397528914" sldId="259"/>
            <ac:spMk id="18" creationId="{7926666C-B175-B05A-38DD-3B29E9802FB5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19" creationId="{47D86BC2-607A-6A63-A469-AE0B0755D4AE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20" creationId="{2F5924DE-70DC-5290-46C3-3657282BF269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21" creationId="{D6864412-7C61-78C0-6644-F8FBFACD9F16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24" creationId="{C7BAB4FB-A399-9553-A294-1D72D5EC2FBB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25" creationId="{1DB2217D-6AA0-65AA-BA01-78D6089E613B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26" creationId="{EF21EBDA-B749-39F3-763A-67B856634D97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27" creationId="{7592024F-01B4-BC49-9073-A0A2F2E8D0A3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28" creationId="{181B52D9-F13E-E221-EB03-5FAF144251FB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29" creationId="{43D41707-16F4-DCD0-25E8-44E311F7780A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30" creationId="{3857B224-ECA9-02E3-DC79-B6E561B87DA6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31" creationId="{7FBA6C15-D6DB-C9D5-2922-074DBA9C6F62}"/>
          </ac:spMkLst>
        </pc:spChg>
        <pc:spChg chg="add del mod">
          <ac:chgData name="小 张" userId="fa9e0307-e4ef-40ea-a3f3-ab2703fd1def" providerId="ADAL" clId="{C4E02766-7D94-0E4A-90C3-EDFD5F17437D}" dt="2023-07-13T23:47:48.622" v="1941" actId="478"/>
          <ac:spMkLst>
            <pc:docMk/>
            <pc:sldMk cId="2397528914" sldId="259"/>
            <ac:spMk id="32" creationId="{26C4AE9F-047C-C5F6-C9EB-48587C23A67D}"/>
          </ac:spMkLst>
        </pc:spChg>
        <pc:spChg chg="add mod">
          <ac:chgData name="小 张" userId="fa9e0307-e4ef-40ea-a3f3-ab2703fd1def" providerId="ADAL" clId="{C4E02766-7D94-0E4A-90C3-EDFD5F17437D}" dt="2023-07-14T10:51:40.077" v="3400"/>
          <ac:spMkLst>
            <pc:docMk/>
            <pc:sldMk cId="2397528914" sldId="259"/>
            <ac:spMk id="32" creationId="{DF924CFD-5D33-8E1D-0948-3A730F7A9241}"/>
          </ac:spMkLst>
        </pc:spChg>
        <pc:spChg chg="add mod">
          <ac:chgData name="小 张" userId="fa9e0307-e4ef-40ea-a3f3-ab2703fd1def" providerId="ADAL" clId="{C4E02766-7D94-0E4A-90C3-EDFD5F17437D}" dt="2023-07-13T14:44:33.489" v="1338" actId="207"/>
          <ac:spMkLst>
            <pc:docMk/>
            <pc:sldMk cId="2397528914" sldId="259"/>
            <ac:spMk id="33" creationId="{C2AEE480-2510-4112-D46F-12AEDEF1D173}"/>
          </ac:spMkLst>
        </pc:spChg>
        <pc:spChg chg="add mod">
          <ac:chgData name="小 张" userId="fa9e0307-e4ef-40ea-a3f3-ab2703fd1def" providerId="ADAL" clId="{C4E02766-7D94-0E4A-90C3-EDFD5F17437D}" dt="2023-07-14T10:51:40.077" v="3400"/>
          <ac:spMkLst>
            <pc:docMk/>
            <pc:sldMk cId="2397528914" sldId="259"/>
            <ac:spMk id="34" creationId="{6C1A1979-9BC1-1C08-6AD8-2B3988F83989}"/>
          </ac:spMkLst>
        </pc:spChg>
        <pc:spChg chg="add del mod">
          <ac:chgData name="小 张" userId="fa9e0307-e4ef-40ea-a3f3-ab2703fd1def" providerId="ADAL" clId="{C4E02766-7D94-0E4A-90C3-EDFD5F17437D}" dt="2023-07-13T23:47:48.622" v="1941" actId="478"/>
          <ac:spMkLst>
            <pc:docMk/>
            <pc:sldMk cId="2397528914" sldId="259"/>
            <ac:spMk id="34" creationId="{DBEF3B90-7A86-5C7D-3F1C-86D956C524BD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35" creationId="{77033692-5D4E-2171-34D5-61FC23D2018F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36" creationId="{17425960-66B0-2FF6-F566-DB3077EB7300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37" creationId="{E20DCC3D-73CD-031D-2095-08F43C1F633E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38" creationId="{92A69EC7-C2E2-99C8-8EDD-EFF15571ADA9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39" creationId="{E069C2A4-6156-C5F6-3242-A51E72909CC7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40" creationId="{F7185F6E-CD30-E342-B384-F8451819EFEF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41" creationId="{544E941F-61D3-C449-26C3-67240457D5CF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42" creationId="{674504AA-0986-7ABE-9338-661CE16ADC5A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43" creationId="{568F7C22-6052-FFD6-F644-6FE779F0E6BF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44" creationId="{7A45BC16-3EC4-F4A5-22C3-709E2ACC7ECC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45" creationId="{E5E11F71-7270-0A7D-6706-DC43FAD48D22}"/>
          </ac:spMkLst>
        </pc:spChg>
        <pc:spChg chg="add mod">
          <ac:chgData name="小 张" userId="fa9e0307-e4ef-40ea-a3f3-ab2703fd1def" providerId="ADAL" clId="{C4E02766-7D94-0E4A-90C3-EDFD5F17437D}" dt="2023-07-13T14:44:47.449" v="1352" actId="207"/>
          <ac:spMkLst>
            <pc:docMk/>
            <pc:sldMk cId="2397528914" sldId="259"/>
            <ac:spMk id="46" creationId="{51FF29B2-ED94-C649-1F25-F04CFBE07544}"/>
          </ac:spMkLst>
        </pc:spChg>
        <pc:spChg chg="add del mod">
          <ac:chgData name="小 张" userId="fa9e0307-e4ef-40ea-a3f3-ab2703fd1def" providerId="ADAL" clId="{C4E02766-7D94-0E4A-90C3-EDFD5F17437D}" dt="2023-07-13T23:48:12.795" v="1948" actId="478"/>
          <ac:spMkLst>
            <pc:docMk/>
            <pc:sldMk cId="2397528914" sldId="259"/>
            <ac:spMk id="47" creationId="{848749AA-7A73-887C-1462-FD4BD3299792}"/>
          </ac:spMkLst>
        </pc:spChg>
        <pc:spChg chg="add del mod">
          <ac:chgData name="小 张" userId="fa9e0307-e4ef-40ea-a3f3-ab2703fd1def" providerId="ADAL" clId="{C4E02766-7D94-0E4A-90C3-EDFD5F17437D}" dt="2023-07-13T23:48:09.941" v="1947" actId="478"/>
          <ac:spMkLst>
            <pc:docMk/>
            <pc:sldMk cId="2397528914" sldId="259"/>
            <ac:spMk id="48" creationId="{FCACA40D-59E4-BEB0-F93D-B3C837FFACE0}"/>
          </ac:spMkLst>
        </pc:spChg>
        <pc:spChg chg="add del mod">
          <ac:chgData name="小 张" userId="fa9e0307-e4ef-40ea-a3f3-ab2703fd1def" providerId="ADAL" clId="{C4E02766-7D94-0E4A-90C3-EDFD5F17437D}" dt="2023-07-13T23:48:02.090" v="1944" actId="478"/>
          <ac:spMkLst>
            <pc:docMk/>
            <pc:sldMk cId="2397528914" sldId="259"/>
            <ac:spMk id="49" creationId="{AE55E497-88CB-C182-8EBA-142F6D0F6139}"/>
          </ac:spMkLst>
        </pc:spChg>
        <pc:spChg chg="add del mod">
          <ac:chgData name="小 张" userId="fa9e0307-e4ef-40ea-a3f3-ab2703fd1def" providerId="ADAL" clId="{C4E02766-7D94-0E4A-90C3-EDFD5F17437D}" dt="2023-07-13T23:48:02.090" v="1944" actId="478"/>
          <ac:spMkLst>
            <pc:docMk/>
            <pc:sldMk cId="2397528914" sldId="259"/>
            <ac:spMk id="50" creationId="{371F4D67-1CC2-B6B6-B781-25A502431F72}"/>
          </ac:spMkLst>
        </pc:spChg>
        <pc:grpChg chg="mod">
          <ac:chgData name="小 张" userId="fa9e0307-e4ef-40ea-a3f3-ab2703fd1def" providerId="ADAL" clId="{C4E02766-7D94-0E4A-90C3-EDFD5F17437D}" dt="2023-07-13T12:24:00.724" v="33" actId="1035"/>
          <ac:grpSpMkLst>
            <pc:docMk/>
            <pc:sldMk cId="2397528914" sldId="259"/>
            <ac:grpSpMk id="13" creationId="{66DA0F9C-6A6D-AD28-1ED8-53FEEF8B475C}"/>
          </ac:grpSpMkLst>
        </pc:grpChg>
        <pc:grpChg chg="mod">
          <ac:chgData name="小 张" userId="fa9e0307-e4ef-40ea-a3f3-ab2703fd1def" providerId="ADAL" clId="{C4E02766-7D94-0E4A-90C3-EDFD5F17437D}" dt="2023-07-13T12:24:00.724" v="33" actId="1035"/>
          <ac:grpSpMkLst>
            <pc:docMk/>
            <pc:sldMk cId="2397528914" sldId="259"/>
            <ac:grpSpMk id="16" creationId="{867662F9-9C0C-8524-FD83-18D4D7AADCEE}"/>
          </ac:grpSpMkLst>
        </pc:grpChg>
        <pc:picChg chg="mod">
          <ac:chgData name="小 张" userId="fa9e0307-e4ef-40ea-a3f3-ab2703fd1def" providerId="ADAL" clId="{C4E02766-7D94-0E4A-90C3-EDFD5F17437D}" dt="2023-07-13T12:24:00.724" v="33" actId="1035"/>
          <ac:picMkLst>
            <pc:docMk/>
            <pc:sldMk cId="2397528914" sldId="259"/>
            <ac:picMk id="3" creationId="{09060EF5-2997-669D-61C8-F8961ACAC4A5}"/>
          </ac:picMkLst>
        </pc:picChg>
        <pc:picChg chg="mod">
          <ac:chgData name="小 张" userId="fa9e0307-e4ef-40ea-a3f3-ab2703fd1def" providerId="ADAL" clId="{C4E02766-7D94-0E4A-90C3-EDFD5F17437D}" dt="2023-07-13T23:47:55.998" v="1943" actId="1076"/>
          <ac:picMkLst>
            <pc:docMk/>
            <pc:sldMk cId="2397528914" sldId="259"/>
            <ac:picMk id="5" creationId="{7A933652-7012-89FD-6631-45C8C5D36A10}"/>
          </ac:picMkLst>
        </pc:picChg>
        <pc:picChg chg="mod">
          <ac:chgData name="小 张" userId="fa9e0307-e4ef-40ea-a3f3-ab2703fd1def" providerId="ADAL" clId="{C4E02766-7D94-0E4A-90C3-EDFD5F17437D}" dt="2023-07-13T12:24:00.724" v="33" actId="1035"/>
          <ac:picMkLst>
            <pc:docMk/>
            <pc:sldMk cId="2397528914" sldId="259"/>
            <ac:picMk id="22" creationId="{AA9C2994-0E4D-EBF4-682B-B64E986A559B}"/>
          </ac:picMkLst>
        </pc:picChg>
        <pc:picChg chg="mod">
          <ac:chgData name="小 张" userId="fa9e0307-e4ef-40ea-a3f3-ab2703fd1def" providerId="ADAL" clId="{C4E02766-7D94-0E4A-90C3-EDFD5F17437D}" dt="2023-07-13T12:24:00.724" v="33" actId="1035"/>
          <ac:picMkLst>
            <pc:docMk/>
            <pc:sldMk cId="2397528914" sldId="259"/>
            <ac:picMk id="23" creationId="{B7789720-3294-3379-59E6-EB78DB9E359E}"/>
          </ac:picMkLst>
        </pc:picChg>
      </pc:sldChg>
      <pc:sldChg chg="addSp delSp modSp mod modTransition setBg">
        <pc:chgData name="小 张" userId="fa9e0307-e4ef-40ea-a3f3-ab2703fd1def" providerId="ADAL" clId="{C4E02766-7D94-0E4A-90C3-EDFD5F17437D}" dt="2023-07-15T05:40:34.091" v="3457" actId="167"/>
        <pc:sldMkLst>
          <pc:docMk/>
          <pc:sldMk cId="496688305" sldId="260"/>
        </pc:sldMkLst>
        <pc:spChg chg="add mod">
          <ac:chgData name="小 张" userId="fa9e0307-e4ef-40ea-a3f3-ab2703fd1def" providerId="ADAL" clId="{C4E02766-7D94-0E4A-90C3-EDFD5F17437D}" dt="2023-07-13T14:12:03.024" v="890" actId="1036"/>
          <ac:spMkLst>
            <pc:docMk/>
            <pc:sldMk cId="496688305" sldId="260"/>
            <ac:spMk id="2" creationId="{B8268CF3-3848-A23A-B5A5-185002C9BD9C}"/>
          </ac:spMkLst>
        </pc:spChg>
        <pc:spChg chg="add mod">
          <ac:chgData name="小 张" userId="fa9e0307-e4ef-40ea-a3f3-ab2703fd1def" providerId="ADAL" clId="{C4E02766-7D94-0E4A-90C3-EDFD5F17437D}" dt="2023-07-14T03:47:11.488" v="2986" actId="1076"/>
          <ac:spMkLst>
            <pc:docMk/>
            <pc:sldMk cId="496688305" sldId="260"/>
            <ac:spMk id="4" creationId="{3DAD7B06-C699-7CED-5FB0-F1DEB757F3F5}"/>
          </ac:spMkLst>
        </pc:spChg>
        <pc:spChg chg="add del mod">
          <ac:chgData name="小 张" userId="fa9e0307-e4ef-40ea-a3f3-ab2703fd1def" providerId="ADAL" clId="{C4E02766-7D94-0E4A-90C3-EDFD5F17437D}" dt="2023-07-14T00:09:23.344" v="2099"/>
          <ac:spMkLst>
            <pc:docMk/>
            <pc:sldMk cId="496688305" sldId="260"/>
            <ac:spMk id="4" creationId="{99A3E4FE-63E0-CBCD-13A9-53097DFAE3CB}"/>
          </ac:spMkLst>
        </pc:spChg>
        <pc:spChg chg="add mod">
          <ac:chgData name="小 张" userId="fa9e0307-e4ef-40ea-a3f3-ab2703fd1def" providerId="ADAL" clId="{C4E02766-7D94-0E4A-90C3-EDFD5F17437D}" dt="2023-07-14T03:47:11.488" v="2986" actId="1076"/>
          <ac:spMkLst>
            <pc:docMk/>
            <pc:sldMk cId="496688305" sldId="260"/>
            <ac:spMk id="6" creationId="{DF81C890-C7D8-7DC9-04E5-91FF09F61E79}"/>
          </ac:spMkLst>
        </pc:spChg>
        <pc:spChg chg="add del mod">
          <ac:chgData name="小 张" userId="fa9e0307-e4ef-40ea-a3f3-ab2703fd1def" providerId="ADAL" clId="{C4E02766-7D94-0E4A-90C3-EDFD5F17437D}" dt="2023-07-14T03:28:53.095" v="2982" actId="478"/>
          <ac:spMkLst>
            <pc:docMk/>
            <pc:sldMk cId="496688305" sldId="260"/>
            <ac:spMk id="7" creationId="{96656895-3FB4-558A-DA9E-A3D4912E3A5B}"/>
          </ac:spMkLst>
        </pc:spChg>
        <pc:spChg chg="add del mod">
          <ac:chgData name="小 张" userId="fa9e0307-e4ef-40ea-a3f3-ab2703fd1def" providerId="ADAL" clId="{C4E02766-7D94-0E4A-90C3-EDFD5F17437D}" dt="2023-07-14T10:24:34.766" v="3258" actId="14100"/>
          <ac:spMkLst>
            <pc:docMk/>
            <pc:sldMk cId="496688305" sldId="260"/>
            <ac:spMk id="7" creationId="{A59A1A36-5300-63A3-3817-3AD872E5E70E}"/>
          </ac:spMkLst>
        </pc:spChg>
        <pc:spChg chg="add mod">
          <ac:chgData name="小 张" userId="fa9e0307-e4ef-40ea-a3f3-ab2703fd1def" providerId="ADAL" clId="{C4E02766-7D94-0E4A-90C3-EDFD5F17437D}" dt="2023-07-14T03:29:06.812" v="2983" actId="1076"/>
          <ac:spMkLst>
            <pc:docMk/>
            <pc:sldMk cId="496688305" sldId="260"/>
            <ac:spMk id="8" creationId="{7DF35347-29B4-583B-1EEC-3F566836BA0E}"/>
          </ac:spMkLst>
        </pc:spChg>
        <pc:spChg chg="mod">
          <ac:chgData name="小 张" userId="fa9e0307-e4ef-40ea-a3f3-ab2703fd1def" providerId="ADAL" clId="{C4E02766-7D94-0E4A-90C3-EDFD5F17437D}" dt="2023-07-14T03:49:21.044" v="3009"/>
          <ac:spMkLst>
            <pc:docMk/>
            <pc:sldMk cId="496688305" sldId="260"/>
            <ac:spMk id="9" creationId="{047A367B-E05D-029F-4BE2-39FD675A6DA6}"/>
          </ac:spMkLst>
        </pc:spChg>
        <pc:spChg chg="add del mod">
          <ac:chgData name="小 张" userId="fa9e0307-e4ef-40ea-a3f3-ab2703fd1def" providerId="ADAL" clId="{C4E02766-7D94-0E4A-90C3-EDFD5F17437D}" dt="2023-07-14T03:28:22.531" v="2979" actId="478"/>
          <ac:spMkLst>
            <pc:docMk/>
            <pc:sldMk cId="496688305" sldId="260"/>
            <ac:spMk id="10" creationId="{7A1D25C5-5FA8-689F-96AE-D6C171C13C57}"/>
          </ac:spMkLst>
        </pc:spChg>
        <pc:spChg chg="add del mod">
          <ac:chgData name="小 张" userId="fa9e0307-e4ef-40ea-a3f3-ab2703fd1def" providerId="ADAL" clId="{C4E02766-7D94-0E4A-90C3-EDFD5F17437D}" dt="2023-07-14T00:09:23.344" v="2099"/>
          <ac:spMkLst>
            <pc:docMk/>
            <pc:sldMk cId="496688305" sldId="260"/>
            <ac:spMk id="11" creationId="{7AC6D6C5-37B7-70FA-44FF-0C50139FFB01}"/>
          </ac:spMkLst>
        </pc:spChg>
        <pc:spChg chg="add del mod">
          <ac:chgData name="小 张" userId="fa9e0307-e4ef-40ea-a3f3-ab2703fd1def" providerId="ADAL" clId="{C4E02766-7D94-0E4A-90C3-EDFD5F17437D}" dt="2023-07-14T10:24:35.605" v="3262" actId="1076"/>
          <ac:spMkLst>
            <pc:docMk/>
            <pc:sldMk cId="496688305" sldId="260"/>
            <ac:spMk id="11" creationId="{9CB4CE7E-EE35-40EC-5621-7D73637C65BC}"/>
          </ac:spMkLst>
        </pc:spChg>
        <pc:spChg chg="add mod">
          <ac:chgData name="小 张" userId="fa9e0307-e4ef-40ea-a3f3-ab2703fd1def" providerId="ADAL" clId="{C4E02766-7D94-0E4A-90C3-EDFD5F17437D}" dt="2023-07-14T10:26:59.031" v="3283" actId="167"/>
          <ac:spMkLst>
            <pc:docMk/>
            <pc:sldMk cId="496688305" sldId="260"/>
            <ac:spMk id="12" creationId="{3CF01B57-6F0E-8848-EB22-38F5FAD52A5C}"/>
          </ac:spMkLst>
        </pc:spChg>
        <pc:spChg chg="add del mod">
          <ac:chgData name="小 张" userId="fa9e0307-e4ef-40ea-a3f3-ab2703fd1def" providerId="ADAL" clId="{C4E02766-7D94-0E4A-90C3-EDFD5F17437D}" dt="2023-07-13T13:43:38.662" v="409"/>
          <ac:spMkLst>
            <pc:docMk/>
            <pc:sldMk cId="496688305" sldId="260"/>
            <ac:spMk id="12" creationId="{AB334E01-A128-7B80-DDDE-C447D6DF0574}"/>
          </ac:spMkLst>
        </pc:spChg>
        <pc:spChg chg="add mod">
          <ac:chgData name="小 张" userId="fa9e0307-e4ef-40ea-a3f3-ab2703fd1def" providerId="ADAL" clId="{C4E02766-7D94-0E4A-90C3-EDFD5F17437D}" dt="2023-07-14T10:26:59.031" v="3283" actId="167"/>
          <ac:spMkLst>
            <pc:docMk/>
            <pc:sldMk cId="496688305" sldId="260"/>
            <ac:spMk id="13" creationId="{8B00B313-7188-194E-7EBD-FA2422382DB6}"/>
          </ac:spMkLst>
        </pc:spChg>
        <pc:spChg chg="add del mod">
          <ac:chgData name="小 张" userId="fa9e0307-e4ef-40ea-a3f3-ab2703fd1def" providerId="ADAL" clId="{C4E02766-7D94-0E4A-90C3-EDFD5F17437D}" dt="2023-07-13T13:43:38.662" v="409"/>
          <ac:spMkLst>
            <pc:docMk/>
            <pc:sldMk cId="496688305" sldId="260"/>
            <ac:spMk id="13" creationId="{8C2D8A2E-44DE-4F61-8AA2-45E1852FE293}"/>
          </ac:spMkLst>
        </pc:spChg>
        <pc:spChg chg="add mod">
          <ac:chgData name="小 张" userId="fa9e0307-e4ef-40ea-a3f3-ab2703fd1def" providerId="ADAL" clId="{C4E02766-7D94-0E4A-90C3-EDFD5F17437D}" dt="2023-07-14T10:26:59.031" v="3283" actId="167"/>
          <ac:spMkLst>
            <pc:docMk/>
            <pc:sldMk cId="496688305" sldId="260"/>
            <ac:spMk id="14" creationId="{DB06FE63-B61F-8170-602C-A7419240C873}"/>
          </ac:spMkLst>
        </pc:spChg>
        <pc:spChg chg="add del mod">
          <ac:chgData name="小 张" userId="fa9e0307-e4ef-40ea-a3f3-ab2703fd1def" providerId="ADAL" clId="{C4E02766-7D94-0E4A-90C3-EDFD5F17437D}" dt="2023-07-13T13:43:38.662" v="409"/>
          <ac:spMkLst>
            <pc:docMk/>
            <pc:sldMk cId="496688305" sldId="260"/>
            <ac:spMk id="14" creationId="{F5293A36-616F-AC86-E84D-700514DCE3AF}"/>
          </ac:spMkLst>
        </pc:spChg>
        <pc:spChg chg="add del mod">
          <ac:chgData name="小 张" userId="fa9e0307-e4ef-40ea-a3f3-ab2703fd1def" providerId="ADAL" clId="{C4E02766-7D94-0E4A-90C3-EDFD5F17437D}" dt="2023-07-13T13:43:38.662" v="409"/>
          <ac:spMkLst>
            <pc:docMk/>
            <pc:sldMk cId="496688305" sldId="260"/>
            <ac:spMk id="15" creationId="{62436092-9131-ACA1-ED0C-6730B4567661}"/>
          </ac:spMkLst>
        </pc:spChg>
        <pc:spChg chg="add del mod">
          <ac:chgData name="小 张" userId="fa9e0307-e4ef-40ea-a3f3-ab2703fd1def" providerId="ADAL" clId="{C4E02766-7D94-0E4A-90C3-EDFD5F17437D}" dt="2023-07-14T10:25:39.697" v="3269" actId="478"/>
          <ac:spMkLst>
            <pc:docMk/>
            <pc:sldMk cId="496688305" sldId="260"/>
            <ac:spMk id="15" creationId="{9A25BC81-7C45-D66B-D87B-D45B3A5D4D6D}"/>
          </ac:spMkLst>
        </pc:spChg>
        <pc:spChg chg="add del mod">
          <ac:chgData name="小 张" userId="fa9e0307-e4ef-40ea-a3f3-ab2703fd1def" providerId="ADAL" clId="{C4E02766-7D94-0E4A-90C3-EDFD5F17437D}" dt="2023-07-13T13:43:38.662" v="409"/>
          <ac:spMkLst>
            <pc:docMk/>
            <pc:sldMk cId="496688305" sldId="260"/>
            <ac:spMk id="16" creationId="{E93913B1-128B-682F-6DCF-1D8220699CDB}"/>
          </ac:spMkLst>
        </pc:spChg>
        <pc:spChg chg="add del mod">
          <ac:chgData name="小 张" userId="fa9e0307-e4ef-40ea-a3f3-ab2703fd1def" providerId="ADAL" clId="{C4E02766-7D94-0E4A-90C3-EDFD5F17437D}" dt="2023-07-14T10:25:45.191" v="3271" actId="478"/>
          <ac:spMkLst>
            <pc:docMk/>
            <pc:sldMk cId="496688305" sldId="260"/>
            <ac:spMk id="16" creationId="{FC880036-6F35-25BB-C219-046ACA722BA2}"/>
          </ac:spMkLst>
        </pc:spChg>
        <pc:spChg chg="mod">
          <ac:chgData name="小 张" userId="fa9e0307-e4ef-40ea-a3f3-ab2703fd1def" providerId="ADAL" clId="{C4E02766-7D94-0E4A-90C3-EDFD5F17437D}" dt="2023-07-13T12:24:05.570" v="42" actId="1035"/>
          <ac:spMkLst>
            <pc:docMk/>
            <pc:sldMk cId="496688305" sldId="260"/>
            <ac:spMk id="17" creationId="{3FE739FC-E3D9-C6B5-2509-4392CE020FB8}"/>
          </ac:spMkLst>
        </pc:spChg>
        <pc:spChg chg="mod">
          <ac:chgData name="小 张" userId="fa9e0307-e4ef-40ea-a3f3-ab2703fd1def" providerId="ADAL" clId="{C4E02766-7D94-0E4A-90C3-EDFD5F17437D}" dt="2023-07-13T12:24:05.570" v="42" actId="1035"/>
          <ac:spMkLst>
            <pc:docMk/>
            <pc:sldMk cId="496688305" sldId="260"/>
            <ac:spMk id="18" creationId="{7926666C-B175-B05A-38DD-3B29E9802FB5}"/>
          </ac:spMkLst>
        </pc:spChg>
        <pc:spChg chg="mod">
          <ac:chgData name="小 张" userId="fa9e0307-e4ef-40ea-a3f3-ab2703fd1def" providerId="ADAL" clId="{C4E02766-7D94-0E4A-90C3-EDFD5F17437D}" dt="2023-07-14T00:27:43.065" v="2363"/>
          <ac:spMkLst>
            <pc:docMk/>
            <pc:sldMk cId="496688305" sldId="260"/>
            <ac:spMk id="19" creationId="{411F074A-8CF0-152E-AE0C-92DF9BF0F92B}"/>
          </ac:spMkLst>
        </pc:spChg>
        <pc:spChg chg="del mod">
          <ac:chgData name="小 张" userId="fa9e0307-e4ef-40ea-a3f3-ab2703fd1def" providerId="ADAL" clId="{C4E02766-7D94-0E4A-90C3-EDFD5F17437D}" dt="2023-07-14T03:46:51.688" v="2984" actId="478"/>
          <ac:spMkLst>
            <pc:docMk/>
            <pc:sldMk cId="496688305" sldId="260"/>
            <ac:spMk id="20" creationId="{1C2531E4-1C1C-C272-5AD8-9AB709DF3DDB}"/>
          </ac:spMkLst>
        </pc:spChg>
        <pc:spChg chg="add del mod">
          <ac:chgData name="小 张" userId="fa9e0307-e4ef-40ea-a3f3-ab2703fd1def" providerId="ADAL" clId="{C4E02766-7D94-0E4A-90C3-EDFD5F17437D}" dt="2023-07-14T10:25:43.813" v="3270" actId="478"/>
          <ac:spMkLst>
            <pc:docMk/>
            <pc:sldMk cId="496688305" sldId="260"/>
            <ac:spMk id="20" creationId="{B5B387E8-37AF-FE70-2389-832895A4FAE7}"/>
          </ac:spMkLst>
        </pc:spChg>
        <pc:spChg chg="mod">
          <ac:chgData name="小 张" userId="fa9e0307-e4ef-40ea-a3f3-ab2703fd1def" providerId="ADAL" clId="{C4E02766-7D94-0E4A-90C3-EDFD5F17437D}" dt="2023-07-14T01:13:20.336" v="2823"/>
          <ac:spMkLst>
            <pc:docMk/>
            <pc:sldMk cId="496688305" sldId="260"/>
            <ac:spMk id="21" creationId="{364843D2-06A7-C989-CECB-3D60A118F857}"/>
          </ac:spMkLst>
        </pc:spChg>
        <pc:spChg chg="add del mod">
          <ac:chgData name="小 张" userId="fa9e0307-e4ef-40ea-a3f3-ab2703fd1def" providerId="ADAL" clId="{C4E02766-7D94-0E4A-90C3-EDFD5F17437D}" dt="2023-07-13T13:43:38.662" v="409"/>
          <ac:spMkLst>
            <pc:docMk/>
            <pc:sldMk cId="496688305" sldId="260"/>
            <ac:spMk id="24" creationId="{946B187A-25FF-C749-3541-5BBD8F817D29}"/>
          </ac:spMkLst>
        </pc:spChg>
        <pc:spChg chg="add del mod">
          <ac:chgData name="小 张" userId="fa9e0307-e4ef-40ea-a3f3-ab2703fd1def" providerId="ADAL" clId="{C4E02766-7D94-0E4A-90C3-EDFD5F17437D}" dt="2023-07-13T13:43:38.662" v="409"/>
          <ac:spMkLst>
            <pc:docMk/>
            <pc:sldMk cId="496688305" sldId="260"/>
            <ac:spMk id="25" creationId="{35A5CF70-5CD6-1047-7FC8-96A12C243087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25" creationId="{B54C6D2B-8F8C-B2B4-0696-FD8DFED2DE3F}"/>
          </ac:spMkLst>
        </pc:spChg>
        <pc:spChg chg="mod">
          <ac:chgData name="小 张" userId="fa9e0307-e4ef-40ea-a3f3-ab2703fd1def" providerId="ADAL" clId="{C4E02766-7D94-0E4A-90C3-EDFD5F17437D}" dt="2023-07-13T12:24:05.570" v="42" actId="1035"/>
          <ac:spMkLst>
            <pc:docMk/>
            <pc:sldMk cId="496688305" sldId="260"/>
            <ac:spMk id="26" creationId="{FD95E82F-102D-82E6-3D0F-A1EBBE1CBF54}"/>
          </ac:spMkLst>
        </pc:spChg>
        <pc:spChg chg="del mod">
          <ac:chgData name="小 张" userId="fa9e0307-e4ef-40ea-a3f3-ab2703fd1def" providerId="ADAL" clId="{C4E02766-7D94-0E4A-90C3-EDFD5F17437D}" dt="2023-07-14T03:46:54.795" v="2985" actId="478"/>
          <ac:spMkLst>
            <pc:docMk/>
            <pc:sldMk cId="496688305" sldId="260"/>
            <ac:spMk id="27" creationId="{65D6CC21-D198-EB8F-A9A5-790789A27218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27" creationId="{69C2680B-CB32-F014-66FD-9F12AC5274A1}"/>
          </ac:spMkLst>
        </pc:spChg>
        <pc:spChg chg="mod">
          <ac:chgData name="小 张" userId="fa9e0307-e4ef-40ea-a3f3-ab2703fd1def" providerId="ADAL" clId="{C4E02766-7D94-0E4A-90C3-EDFD5F17437D}" dt="2023-07-13T12:53:28.707" v="252"/>
          <ac:spMkLst>
            <pc:docMk/>
            <pc:sldMk cId="496688305" sldId="260"/>
            <ac:spMk id="28" creationId="{5EE8694D-5A5D-C5E3-2F00-040F1E1E9DC0}"/>
          </ac:spMkLst>
        </pc:spChg>
        <pc:spChg chg="del mod">
          <ac:chgData name="小 张" userId="fa9e0307-e4ef-40ea-a3f3-ab2703fd1def" providerId="ADAL" clId="{C4E02766-7D94-0E4A-90C3-EDFD5F17437D}" dt="2023-07-14T03:28:19.862" v="2977" actId="478"/>
          <ac:spMkLst>
            <pc:docMk/>
            <pc:sldMk cId="496688305" sldId="260"/>
            <ac:spMk id="29" creationId="{1D383D39-60BF-AD72-ED5E-EC271749B4A6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29" creationId="{1FF76352-1B9F-699F-AE11-B56F329DC76E}"/>
          </ac:spMkLst>
        </pc:spChg>
        <pc:spChg chg="del mod">
          <ac:chgData name="小 张" userId="fa9e0307-e4ef-40ea-a3f3-ab2703fd1def" providerId="ADAL" clId="{C4E02766-7D94-0E4A-90C3-EDFD5F17437D}" dt="2023-07-14T03:28:50.293" v="2981" actId="478"/>
          <ac:spMkLst>
            <pc:docMk/>
            <pc:sldMk cId="496688305" sldId="260"/>
            <ac:spMk id="30" creationId="{14218CDB-D048-41AB-CBB1-7B143A4AC4FD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30" creationId="{4E589673-2CD1-7688-5C85-77212BDF1DA4}"/>
          </ac:spMkLst>
        </pc:spChg>
        <pc:spChg chg="mod">
          <ac:chgData name="小 张" userId="fa9e0307-e4ef-40ea-a3f3-ab2703fd1def" providerId="ADAL" clId="{C4E02766-7D94-0E4A-90C3-EDFD5F17437D}" dt="2023-07-14T03:29:06.812" v="2983" actId="1076"/>
          <ac:spMkLst>
            <pc:docMk/>
            <pc:sldMk cId="496688305" sldId="260"/>
            <ac:spMk id="31" creationId="{E239D756-F933-5263-B31E-64F33E63F81E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32" creationId="{E3949A77-D72F-A111-FA17-649504A3E0AE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33" creationId="{93E57D35-F0EB-77C9-057B-AF7E0A39C16F}"/>
          </ac:spMkLst>
        </pc:spChg>
        <pc:spChg chg="add del mod">
          <ac:chgData name="小 张" userId="fa9e0307-e4ef-40ea-a3f3-ab2703fd1def" providerId="ADAL" clId="{C4E02766-7D94-0E4A-90C3-EDFD5F17437D}" dt="2023-07-13T13:43:55.114" v="413"/>
          <ac:spMkLst>
            <pc:docMk/>
            <pc:sldMk cId="496688305" sldId="260"/>
            <ac:spMk id="33" creationId="{CA255D72-0354-3619-5300-C7C729C78572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34" creationId="{64A09FD7-D83A-F2D2-F478-A060570421A8}"/>
          </ac:spMkLst>
        </pc:spChg>
        <pc:spChg chg="add del mod">
          <ac:chgData name="小 张" userId="fa9e0307-e4ef-40ea-a3f3-ab2703fd1def" providerId="ADAL" clId="{C4E02766-7D94-0E4A-90C3-EDFD5F17437D}" dt="2023-07-13T13:43:55.114" v="413"/>
          <ac:spMkLst>
            <pc:docMk/>
            <pc:sldMk cId="496688305" sldId="260"/>
            <ac:spMk id="34" creationId="{98DE91D6-8E8C-91D7-DBAB-F2D56F0253AB}"/>
          </ac:spMkLst>
        </pc:spChg>
        <pc:spChg chg="add del mod">
          <ac:chgData name="小 张" userId="fa9e0307-e4ef-40ea-a3f3-ab2703fd1def" providerId="ADAL" clId="{C4E02766-7D94-0E4A-90C3-EDFD5F17437D}" dt="2023-07-13T13:43:55.114" v="413"/>
          <ac:spMkLst>
            <pc:docMk/>
            <pc:sldMk cId="496688305" sldId="260"/>
            <ac:spMk id="35" creationId="{00E54E52-EB7A-26D8-24C7-FB88EE3148F3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35" creationId="{2EF8C2A5-C9D7-C8B5-CF0B-8DE25689B6FC}"/>
          </ac:spMkLst>
        </pc:spChg>
        <pc:spChg chg="mod">
          <ac:chgData name="小 张" userId="fa9e0307-e4ef-40ea-a3f3-ab2703fd1def" providerId="ADAL" clId="{C4E02766-7D94-0E4A-90C3-EDFD5F17437D}" dt="2023-07-13T12:24:05.570" v="42" actId="1035"/>
          <ac:spMkLst>
            <pc:docMk/>
            <pc:sldMk cId="496688305" sldId="260"/>
            <ac:spMk id="36" creationId="{AC0DA38E-8F32-2C30-F21A-902CF10CF385}"/>
          </ac:spMkLst>
        </pc:spChg>
        <pc:spChg chg="add del mod">
          <ac:chgData name="小 张" userId="fa9e0307-e4ef-40ea-a3f3-ab2703fd1def" providerId="ADAL" clId="{C4E02766-7D94-0E4A-90C3-EDFD5F17437D}" dt="2023-07-13T13:43:55.114" v="413"/>
          <ac:spMkLst>
            <pc:docMk/>
            <pc:sldMk cId="496688305" sldId="260"/>
            <ac:spMk id="37" creationId="{0F7379B6-8DC3-C126-1553-D2ADD2B7839C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37" creationId="{589D9951-5F7C-9999-CAE3-939341533458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38" creationId="{573CF388-14B2-C03D-ECE7-C6414A7BEB1B}"/>
          </ac:spMkLst>
        </pc:spChg>
        <pc:spChg chg="add del mod">
          <ac:chgData name="小 张" userId="fa9e0307-e4ef-40ea-a3f3-ab2703fd1def" providerId="ADAL" clId="{C4E02766-7D94-0E4A-90C3-EDFD5F17437D}" dt="2023-07-13T13:43:55.114" v="413"/>
          <ac:spMkLst>
            <pc:docMk/>
            <pc:sldMk cId="496688305" sldId="260"/>
            <ac:spMk id="38" creationId="{AC8623C9-61CD-499A-FDD4-E5BB1ABF384B}"/>
          </ac:spMkLst>
        </pc:spChg>
        <pc:spChg chg="mod">
          <ac:chgData name="小 张" userId="fa9e0307-e4ef-40ea-a3f3-ab2703fd1def" providerId="ADAL" clId="{C4E02766-7D94-0E4A-90C3-EDFD5F17437D}" dt="2023-07-13T12:24:05.570" v="42" actId="1035"/>
          <ac:spMkLst>
            <pc:docMk/>
            <pc:sldMk cId="496688305" sldId="260"/>
            <ac:spMk id="39" creationId="{837FD42E-BF99-E30C-5169-E5A1E251F546}"/>
          </ac:spMkLst>
        </pc:spChg>
        <pc:spChg chg="mod">
          <ac:chgData name="小 张" userId="fa9e0307-e4ef-40ea-a3f3-ab2703fd1def" providerId="ADAL" clId="{C4E02766-7D94-0E4A-90C3-EDFD5F17437D}" dt="2023-07-13T12:24:05.570" v="42" actId="1035"/>
          <ac:spMkLst>
            <pc:docMk/>
            <pc:sldMk cId="496688305" sldId="260"/>
            <ac:spMk id="40" creationId="{B9CBCE08-6FB5-A592-AD4A-B075A5CDFD28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41" creationId="{261A212F-021D-BB92-D5EC-0A936EA4D48A}"/>
          </ac:spMkLst>
        </pc:spChg>
        <pc:spChg chg="add del mod">
          <ac:chgData name="小 张" userId="fa9e0307-e4ef-40ea-a3f3-ab2703fd1def" providerId="ADAL" clId="{C4E02766-7D94-0E4A-90C3-EDFD5F17437D}" dt="2023-07-13T13:43:55.114" v="413"/>
          <ac:spMkLst>
            <pc:docMk/>
            <pc:sldMk cId="496688305" sldId="260"/>
            <ac:spMk id="41" creationId="{83CEE9D6-3096-EECF-0F85-E734609AAF85}"/>
          </ac:spMkLst>
        </pc:spChg>
        <pc:spChg chg="add del mod">
          <ac:chgData name="小 张" userId="fa9e0307-e4ef-40ea-a3f3-ab2703fd1def" providerId="ADAL" clId="{C4E02766-7D94-0E4A-90C3-EDFD5F17437D}" dt="2023-07-13T13:43:55.114" v="413"/>
          <ac:spMkLst>
            <pc:docMk/>
            <pc:sldMk cId="496688305" sldId="260"/>
            <ac:spMk id="42" creationId="{40E5C831-6DFA-1A7D-BAB0-BD34DAE1CAA1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42" creationId="{CCC9919B-F7C1-4832-E320-B01AF8A82BA9}"/>
          </ac:spMkLst>
        </pc:spChg>
        <pc:spChg chg="mod">
          <ac:chgData name="小 张" userId="fa9e0307-e4ef-40ea-a3f3-ab2703fd1def" providerId="ADAL" clId="{C4E02766-7D94-0E4A-90C3-EDFD5F17437D}" dt="2023-07-13T12:24:05.570" v="42" actId="1035"/>
          <ac:spMkLst>
            <pc:docMk/>
            <pc:sldMk cId="496688305" sldId="260"/>
            <ac:spMk id="43" creationId="{073A55D4-8E15-9856-CE9B-F751D852FC9E}"/>
          </ac:spMkLst>
        </pc:spChg>
        <pc:spChg chg="add del mod">
          <ac:chgData name="小 张" userId="fa9e0307-e4ef-40ea-a3f3-ab2703fd1def" providerId="ADAL" clId="{C4E02766-7D94-0E4A-90C3-EDFD5F17437D}" dt="2023-07-13T13:43:55.114" v="413"/>
          <ac:spMkLst>
            <pc:docMk/>
            <pc:sldMk cId="496688305" sldId="260"/>
            <ac:spMk id="44" creationId="{88CB1D36-9DC1-BC65-F1CF-3DE1CF2F776A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44" creationId="{90823FA8-66F7-7475-6350-95764D08F957}"/>
          </ac:spMkLst>
        </pc:spChg>
        <pc:spChg chg="add del mod">
          <ac:chgData name="小 张" userId="fa9e0307-e4ef-40ea-a3f3-ab2703fd1def" providerId="ADAL" clId="{C4E02766-7D94-0E4A-90C3-EDFD5F17437D}" dt="2023-07-14T03:27:25.231" v="2974" actId="478"/>
          <ac:spMkLst>
            <pc:docMk/>
            <pc:sldMk cId="496688305" sldId="260"/>
            <ac:spMk id="45" creationId="{040C55A2-3F5D-6853-54FA-068687390AF4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45" creationId="{6063F686-63C5-F74A-2230-E7C57FCC55E3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46" creationId="{0BA0D681-F35B-9614-2AB9-E9986B79F159}"/>
          </ac:spMkLst>
        </pc:spChg>
        <pc:spChg chg="add del mod">
          <ac:chgData name="小 张" userId="fa9e0307-e4ef-40ea-a3f3-ab2703fd1def" providerId="ADAL" clId="{C4E02766-7D94-0E4A-90C3-EDFD5F17437D}" dt="2023-07-13T23:47:34.467" v="1940" actId="478"/>
          <ac:spMkLst>
            <pc:docMk/>
            <pc:sldMk cId="496688305" sldId="260"/>
            <ac:spMk id="46" creationId="{E58009F0-2BF1-BD80-DA8C-9888E7F2C6B7}"/>
          </ac:spMkLst>
        </pc:spChg>
        <pc:spChg chg="add del mod">
          <ac:chgData name="小 张" userId="fa9e0307-e4ef-40ea-a3f3-ab2703fd1def" providerId="ADAL" clId="{C4E02766-7D94-0E4A-90C3-EDFD5F17437D}" dt="2023-07-13T23:47:34.467" v="1940" actId="478"/>
          <ac:spMkLst>
            <pc:docMk/>
            <pc:sldMk cId="496688305" sldId="260"/>
            <ac:spMk id="47" creationId="{27B8BE9E-04BB-E2BB-D4DD-924A6D83B54E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47" creationId="{7E2E50F0-A83A-E3F6-5FE7-EF1ABF811031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48" creationId="{64A62AA5-0C5A-F6CF-E708-915A0651CEFC}"/>
          </ac:spMkLst>
        </pc:spChg>
        <pc:spChg chg="add del mod">
          <ac:chgData name="小 张" userId="fa9e0307-e4ef-40ea-a3f3-ab2703fd1def" providerId="ADAL" clId="{C4E02766-7D94-0E4A-90C3-EDFD5F17437D}" dt="2023-07-13T23:47:34.467" v="1940" actId="478"/>
          <ac:spMkLst>
            <pc:docMk/>
            <pc:sldMk cId="496688305" sldId="260"/>
            <ac:spMk id="48" creationId="{FDB2C8FB-AA5D-B3BD-2FFC-4084A66EA7FD}"/>
          </ac:spMkLst>
        </pc:spChg>
        <pc:spChg chg="add del mod">
          <ac:chgData name="小 张" userId="fa9e0307-e4ef-40ea-a3f3-ab2703fd1def" providerId="ADAL" clId="{C4E02766-7D94-0E4A-90C3-EDFD5F17437D}" dt="2023-07-14T03:27:28.493" v="2975" actId="478"/>
          <ac:spMkLst>
            <pc:docMk/>
            <pc:sldMk cId="496688305" sldId="260"/>
            <ac:spMk id="49" creationId="{37AC2261-6591-C643-54FB-BCE837C980F2}"/>
          </ac:spMkLst>
        </pc:spChg>
        <pc:spChg chg="add del mod">
          <ac:chgData name="小 张" userId="fa9e0307-e4ef-40ea-a3f3-ab2703fd1def" providerId="ADAL" clId="{C4E02766-7D94-0E4A-90C3-EDFD5F17437D}" dt="2023-07-13T23:47:34.467" v="1940" actId="478"/>
          <ac:spMkLst>
            <pc:docMk/>
            <pc:sldMk cId="496688305" sldId="260"/>
            <ac:spMk id="50" creationId="{A6654FE8-8EED-94B5-8653-0AE1239FBFE5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51" creationId="{255BA9CD-23C0-86F0-457F-6BBF469812FC}"/>
          </ac:spMkLst>
        </pc:spChg>
        <pc:spChg chg="add del mod">
          <ac:chgData name="小 张" userId="fa9e0307-e4ef-40ea-a3f3-ab2703fd1def" providerId="ADAL" clId="{C4E02766-7D94-0E4A-90C3-EDFD5F17437D}" dt="2023-07-13T23:47:34.467" v="1940" actId="478"/>
          <ac:spMkLst>
            <pc:docMk/>
            <pc:sldMk cId="496688305" sldId="260"/>
            <ac:spMk id="51" creationId="{BF1302F0-E01E-F29A-D5D7-23834462700C}"/>
          </ac:spMkLst>
        </pc:spChg>
        <pc:spChg chg="add del mod">
          <ac:chgData name="小 张" userId="fa9e0307-e4ef-40ea-a3f3-ab2703fd1def" providerId="ADAL" clId="{C4E02766-7D94-0E4A-90C3-EDFD5F17437D}" dt="2023-07-13T23:47:34.467" v="1940" actId="478"/>
          <ac:spMkLst>
            <pc:docMk/>
            <pc:sldMk cId="496688305" sldId="260"/>
            <ac:spMk id="52" creationId="{9F56F8BC-0C99-A458-2C10-6D0C20ECEC06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52" creationId="{B51134C1-C0DD-120F-596A-E7553AA56FE8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53" creationId="{9FFA4EE2-AEC2-052D-D99E-9A2DB51DF149}"/>
          </ac:spMkLst>
        </pc:spChg>
        <pc:spChg chg="add del mod">
          <ac:chgData name="小 张" userId="fa9e0307-e4ef-40ea-a3f3-ab2703fd1def" providerId="ADAL" clId="{C4E02766-7D94-0E4A-90C3-EDFD5F17437D}" dt="2023-07-14T10:27:56.631" v="3289"/>
          <ac:spMkLst>
            <pc:docMk/>
            <pc:sldMk cId="496688305" sldId="260"/>
            <ac:spMk id="55" creationId="{B8DFBB70-90AD-9EB6-4DA2-3BAA05000C44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56" creationId="{2322F644-F242-36AA-C98B-8288ED9547D6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57" creationId="{4F6646AA-7DC3-11D2-9648-BB7C19A96352}"/>
          </ac:spMkLst>
        </pc:spChg>
        <pc:spChg chg="mod">
          <ac:chgData name="小 张" userId="fa9e0307-e4ef-40ea-a3f3-ab2703fd1def" providerId="ADAL" clId="{C4E02766-7D94-0E4A-90C3-EDFD5F17437D}" dt="2023-07-14T10:27:42.752" v="3286"/>
          <ac:spMkLst>
            <pc:docMk/>
            <pc:sldMk cId="496688305" sldId="260"/>
            <ac:spMk id="58" creationId="{20B5AFE9-EC0D-11CB-AD03-5E770AB8ABA1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58" creationId="{B23F947A-82E7-66BB-E486-3E2861272C32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59" creationId="{45BEBBE5-A2A2-E4BA-F509-CC6E8743DABE}"/>
          </ac:spMkLst>
        </pc:spChg>
        <pc:spChg chg="mod">
          <ac:chgData name="小 张" userId="fa9e0307-e4ef-40ea-a3f3-ab2703fd1def" providerId="ADAL" clId="{C4E02766-7D94-0E4A-90C3-EDFD5F17437D}" dt="2023-07-14T10:27:42.752" v="3286"/>
          <ac:spMkLst>
            <pc:docMk/>
            <pc:sldMk cId="496688305" sldId="260"/>
            <ac:spMk id="59" creationId="{E9F8E284-7707-F171-4F99-83C6EA4FAAE4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60" creationId="{95A7A084-0040-18B1-F2E2-2C81561A2F85}"/>
          </ac:spMkLst>
        </pc:spChg>
        <pc:spChg chg="mod">
          <ac:chgData name="小 张" userId="fa9e0307-e4ef-40ea-a3f3-ab2703fd1def" providerId="ADAL" clId="{C4E02766-7D94-0E4A-90C3-EDFD5F17437D}" dt="2023-07-14T10:27:42.752" v="3286"/>
          <ac:spMkLst>
            <pc:docMk/>
            <pc:sldMk cId="496688305" sldId="260"/>
            <ac:spMk id="60" creationId="{BC07AE06-1AE3-6081-701F-0141305AB22C}"/>
          </ac:spMkLst>
        </pc:spChg>
        <pc:spChg chg="mod">
          <ac:chgData name="小 张" userId="fa9e0307-e4ef-40ea-a3f3-ab2703fd1def" providerId="ADAL" clId="{C4E02766-7D94-0E4A-90C3-EDFD5F17437D}" dt="2023-07-14T10:27:42.752" v="3286"/>
          <ac:spMkLst>
            <pc:docMk/>
            <pc:sldMk cId="496688305" sldId="260"/>
            <ac:spMk id="61" creationId="{C5C0E8CF-9BCE-7156-9309-706F08E1DC31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61" creationId="{F46A9F27-AE91-A199-12CF-F52747C0EDB4}"/>
          </ac:spMkLst>
        </pc:spChg>
        <pc:spChg chg="mod">
          <ac:chgData name="小 张" userId="fa9e0307-e4ef-40ea-a3f3-ab2703fd1def" providerId="ADAL" clId="{C4E02766-7D94-0E4A-90C3-EDFD5F17437D}" dt="2023-07-14T10:27:42.752" v="3286"/>
          <ac:spMkLst>
            <pc:docMk/>
            <pc:sldMk cId="496688305" sldId="260"/>
            <ac:spMk id="62" creationId="{568CF092-931F-01CF-5AFD-D79D00992612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62" creationId="{96814587-7479-C63E-B305-2421366CB761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63" creationId="{06BD316F-DC66-FA01-8919-204F3906F15A}"/>
          </ac:spMkLst>
        </pc:spChg>
        <pc:spChg chg="mod">
          <ac:chgData name="小 张" userId="fa9e0307-e4ef-40ea-a3f3-ab2703fd1def" providerId="ADAL" clId="{C4E02766-7D94-0E4A-90C3-EDFD5F17437D}" dt="2023-07-14T10:27:42.752" v="3286"/>
          <ac:spMkLst>
            <pc:docMk/>
            <pc:sldMk cId="496688305" sldId="260"/>
            <ac:spMk id="63" creationId="{CB963084-E053-2E9D-42AE-D83E8D16DF64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64" creationId="{0C50A565-B295-3CE4-7FE4-55B63DC7EDDA}"/>
          </ac:spMkLst>
        </pc:spChg>
        <pc:spChg chg="mod">
          <ac:chgData name="小 张" userId="fa9e0307-e4ef-40ea-a3f3-ab2703fd1def" providerId="ADAL" clId="{C4E02766-7D94-0E4A-90C3-EDFD5F17437D}" dt="2023-07-14T10:27:42.752" v="3286"/>
          <ac:spMkLst>
            <pc:docMk/>
            <pc:sldMk cId="496688305" sldId="260"/>
            <ac:spMk id="64" creationId="{FE4ACEA3-FDF9-116B-A1F1-B2C8117067DC}"/>
          </ac:spMkLst>
        </pc:spChg>
        <pc:spChg chg="mod">
          <ac:chgData name="小 张" userId="fa9e0307-e4ef-40ea-a3f3-ab2703fd1def" providerId="ADAL" clId="{C4E02766-7D94-0E4A-90C3-EDFD5F17437D}" dt="2023-07-14T10:27:42.752" v="3286"/>
          <ac:spMkLst>
            <pc:docMk/>
            <pc:sldMk cId="496688305" sldId="260"/>
            <ac:spMk id="65" creationId="{5198AEF9-26F7-CCD9-AE14-D26DA49D18E3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65" creationId="{E2C7BA97-DB41-DA44-9E27-DFEA2AD0FCB1}"/>
          </ac:spMkLst>
        </pc:spChg>
        <pc:spChg chg="mod">
          <ac:chgData name="小 张" userId="fa9e0307-e4ef-40ea-a3f3-ab2703fd1def" providerId="ADAL" clId="{C4E02766-7D94-0E4A-90C3-EDFD5F17437D}" dt="2023-07-14T10:27:42.752" v="3286"/>
          <ac:spMkLst>
            <pc:docMk/>
            <pc:sldMk cId="496688305" sldId="260"/>
            <ac:spMk id="66" creationId="{14BD23BB-C7CC-700C-0E68-EA3630912F59}"/>
          </ac:spMkLst>
        </pc:spChg>
        <pc:spChg chg="add del mod">
          <ac:chgData name="小 张" userId="fa9e0307-e4ef-40ea-a3f3-ab2703fd1def" providerId="ADAL" clId="{C4E02766-7D94-0E4A-90C3-EDFD5F17437D}" dt="2023-07-13T13:46:49.484" v="443"/>
          <ac:spMkLst>
            <pc:docMk/>
            <pc:sldMk cId="496688305" sldId="260"/>
            <ac:spMk id="66" creationId="{38C2A669-DBE0-99E8-D051-C36656723622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67" creationId="{589421F9-B680-1D81-CA8C-AF1A16B7F49A}"/>
          </ac:spMkLst>
        </pc:spChg>
        <pc:spChg chg="add mod">
          <ac:chgData name="小 张" userId="fa9e0307-e4ef-40ea-a3f3-ab2703fd1def" providerId="ADAL" clId="{C4E02766-7D94-0E4A-90C3-EDFD5F17437D}" dt="2023-07-14T10:31:06.533" v="3314" actId="167"/>
          <ac:spMkLst>
            <pc:docMk/>
            <pc:sldMk cId="496688305" sldId="260"/>
            <ac:spMk id="68" creationId="{B6029650-34DE-DA70-E981-63A0C17F5D31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69" creationId="{0396278D-2EF3-CD0F-A1AA-FA553494DF6C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69" creationId="{6A9CD830-7D0A-347E-6B06-4B91AD57B195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0" creationId="{0188CE1F-B789-78D9-FADD-223395198C09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0" creationId="{F8006C68-DD9A-103B-71D4-167EC665E05F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1" creationId="{13AD8895-D59E-C6AD-8C9A-7EF34558C78C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1" creationId="{2B20FE6B-2317-C749-3C08-17EE7C10A320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2" creationId="{67671615-342E-C562-834F-98A714CF3A22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2" creationId="{952F3BAC-A79E-6CCA-A678-352ACF7804EA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3" creationId="{16DB160B-0B94-0F0F-6CD7-623A60E2D31A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3" creationId="{E62F2029-F13F-66CF-C52E-39AB0BEA40DD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4" creationId="{A539AC70-E549-F4B8-F5BE-FBC1BF9BA759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4" creationId="{CA52CBCC-D5E2-2A01-7F41-F3C7D0766B96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5" creationId="{08110AAB-83C4-20F1-FD17-0110F317077E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5" creationId="{9722602A-982B-40D4-75C5-C3B2E506D93D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6" creationId="{B404A491-6C80-5661-7B7B-F39A951FFDB1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6" creationId="{C6E36540-3916-9301-A140-D6566733715E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7" creationId="{5B9E401C-428D-EBFB-8BAB-C69A8C7FA65C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7" creationId="{671470C2-3981-DEA1-1C63-5E9306B47E44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8" creationId="{556FD6DE-7ECE-8511-2A8E-256B44A2792E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8" creationId="{5CE80CF2-4CD0-2A83-9C24-736FB7E4AC42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79" creationId="{0787860A-EA57-8987-69D8-DC72F6917BA2}"/>
          </ac:spMkLst>
        </pc:spChg>
        <pc:spChg chg="add del mod">
          <ac:chgData name="小 张" userId="fa9e0307-e4ef-40ea-a3f3-ab2703fd1def" providerId="ADAL" clId="{C4E02766-7D94-0E4A-90C3-EDFD5F17437D}" dt="2023-07-13T13:46:58.336" v="445"/>
          <ac:spMkLst>
            <pc:docMk/>
            <pc:sldMk cId="496688305" sldId="260"/>
            <ac:spMk id="79" creationId="{25DC2CDA-8F1A-8918-69D9-D508DE70FFA1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80" creationId="{CA10ABB2-C24B-FFE5-8372-DEF47EAC6CA8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81" creationId="{F210A79E-61E9-3660-9F39-12155CA5C66F}"/>
          </ac:spMkLst>
        </pc:spChg>
        <pc:spChg chg="add del mod">
          <ac:chgData name="小 张" userId="fa9e0307-e4ef-40ea-a3f3-ab2703fd1def" providerId="ADAL" clId="{C4E02766-7D94-0E4A-90C3-EDFD5F17437D}" dt="2023-07-13T13:47:21.193" v="450"/>
          <ac:spMkLst>
            <pc:docMk/>
            <pc:sldMk cId="496688305" sldId="260"/>
            <ac:spMk id="82" creationId="{60088BD4-ACD9-7857-AE78-325FD03F0CB8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82" creationId="{CCF3A888-62AD-945E-D26C-14E87B1C067A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83" creationId="{64B1C371-8680-E613-3A5D-6390C2B6F24D}"/>
          </ac:spMkLst>
        </pc:spChg>
        <pc:spChg chg="add del mod">
          <ac:chgData name="小 张" userId="fa9e0307-e4ef-40ea-a3f3-ab2703fd1def" providerId="ADAL" clId="{C4E02766-7D94-0E4A-90C3-EDFD5F17437D}" dt="2023-07-13T13:47:21.193" v="450"/>
          <ac:spMkLst>
            <pc:docMk/>
            <pc:sldMk cId="496688305" sldId="260"/>
            <ac:spMk id="83" creationId="{F145D7E9-A3F5-5F1A-A001-2FDCFFD12FE5}"/>
          </ac:spMkLst>
        </pc:spChg>
        <pc:spChg chg="add del mod">
          <ac:chgData name="小 张" userId="fa9e0307-e4ef-40ea-a3f3-ab2703fd1def" providerId="ADAL" clId="{C4E02766-7D94-0E4A-90C3-EDFD5F17437D}" dt="2023-07-13T13:47:21.193" v="450"/>
          <ac:spMkLst>
            <pc:docMk/>
            <pc:sldMk cId="496688305" sldId="260"/>
            <ac:spMk id="84" creationId="{2B8D23CF-369F-B78A-0929-D22C06819FD6}"/>
          </ac:spMkLst>
        </pc:spChg>
        <pc:spChg chg="add del mod">
          <ac:chgData name="小 张" userId="fa9e0307-e4ef-40ea-a3f3-ab2703fd1def" providerId="ADAL" clId="{C4E02766-7D94-0E4A-90C3-EDFD5F17437D}" dt="2023-07-13T13:47:21.193" v="450"/>
          <ac:spMkLst>
            <pc:docMk/>
            <pc:sldMk cId="496688305" sldId="260"/>
            <ac:spMk id="85" creationId="{5D630EF2-3A70-EE46-8B40-E771AB1B3F2C}"/>
          </ac:spMkLst>
        </pc:spChg>
        <pc:spChg chg="add mod">
          <ac:chgData name="小 张" userId="fa9e0307-e4ef-40ea-a3f3-ab2703fd1def" providerId="ADAL" clId="{C4E02766-7D94-0E4A-90C3-EDFD5F17437D}" dt="2023-07-15T05:40:29.628" v="3456" actId="167"/>
          <ac:spMkLst>
            <pc:docMk/>
            <pc:sldMk cId="496688305" sldId="260"/>
            <ac:spMk id="86" creationId="{1014E57F-BF18-5C2D-662A-32739954068A}"/>
          </ac:spMkLst>
        </pc:spChg>
        <pc:spChg chg="add del mod">
          <ac:chgData name="小 张" userId="fa9e0307-e4ef-40ea-a3f3-ab2703fd1def" providerId="ADAL" clId="{C4E02766-7D94-0E4A-90C3-EDFD5F17437D}" dt="2023-07-13T13:47:21.193" v="450"/>
          <ac:spMkLst>
            <pc:docMk/>
            <pc:sldMk cId="496688305" sldId="260"/>
            <ac:spMk id="86" creationId="{B530080D-C534-DF4B-7352-8430E001F973}"/>
          </ac:spMkLst>
        </pc:spChg>
        <pc:spChg chg="add del mod">
          <ac:chgData name="小 张" userId="fa9e0307-e4ef-40ea-a3f3-ab2703fd1def" providerId="ADAL" clId="{C4E02766-7D94-0E4A-90C3-EDFD5F17437D}" dt="2023-07-14T10:45:53.257" v="3367" actId="478"/>
          <ac:spMkLst>
            <pc:docMk/>
            <pc:sldMk cId="496688305" sldId="260"/>
            <ac:spMk id="87" creationId="{8C083A07-7BA4-A9AF-419A-ECA107206EE6}"/>
          </ac:spMkLst>
        </pc:spChg>
        <pc:spChg chg="add del mod">
          <ac:chgData name="小 张" userId="fa9e0307-e4ef-40ea-a3f3-ab2703fd1def" providerId="ADAL" clId="{C4E02766-7D94-0E4A-90C3-EDFD5F17437D}" dt="2023-07-13T13:47:21.193" v="450"/>
          <ac:spMkLst>
            <pc:docMk/>
            <pc:sldMk cId="496688305" sldId="260"/>
            <ac:spMk id="87" creationId="{AD9FA798-0CB6-850E-D707-38AA5B608E90}"/>
          </ac:spMkLst>
        </pc:spChg>
        <pc:spChg chg="add del mod">
          <ac:chgData name="小 张" userId="fa9e0307-e4ef-40ea-a3f3-ab2703fd1def" providerId="ADAL" clId="{C4E02766-7D94-0E4A-90C3-EDFD5F17437D}" dt="2023-07-13T13:47:21.193" v="450"/>
          <ac:spMkLst>
            <pc:docMk/>
            <pc:sldMk cId="496688305" sldId="260"/>
            <ac:spMk id="88" creationId="{196386B8-FA59-FB26-4AC0-F80BBD40694E}"/>
          </ac:spMkLst>
        </pc:spChg>
        <pc:spChg chg="add mod">
          <ac:chgData name="小 张" userId="fa9e0307-e4ef-40ea-a3f3-ab2703fd1def" providerId="ADAL" clId="{C4E02766-7D94-0E4A-90C3-EDFD5F17437D}" dt="2023-07-14T10:30:59.071" v="3312" actId="167"/>
          <ac:spMkLst>
            <pc:docMk/>
            <pc:sldMk cId="496688305" sldId="260"/>
            <ac:spMk id="88" creationId="{957B4F15-642D-07AE-F012-10472E9A551E}"/>
          </ac:spMkLst>
        </pc:spChg>
        <pc:spChg chg="add del mod">
          <ac:chgData name="小 张" userId="fa9e0307-e4ef-40ea-a3f3-ab2703fd1def" providerId="ADAL" clId="{C4E02766-7D94-0E4A-90C3-EDFD5F17437D}" dt="2023-07-13T13:47:21.193" v="450"/>
          <ac:spMkLst>
            <pc:docMk/>
            <pc:sldMk cId="496688305" sldId="260"/>
            <ac:spMk id="89" creationId="{93E38488-F7F5-97EC-1711-B42EFD065784}"/>
          </ac:spMkLst>
        </pc:spChg>
        <pc:spChg chg="add mod">
          <ac:chgData name="小 张" userId="fa9e0307-e4ef-40ea-a3f3-ab2703fd1def" providerId="ADAL" clId="{C4E02766-7D94-0E4A-90C3-EDFD5F17437D}" dt="2023-07-13T13:48:19.427" v="575" actId="207"/>
          <ac:spMkLst>
            <pc:docMk/>
            <pc:sldMk cId="496688305" sldId="260"/>
            <ac:spMk id="90" creationId="{492C2415-F472-8DF0-59FF-00F316B9A0C3}"/>
          </ac:spMkLst>
        </pc:spChg>
        <pc:spChg chg="add mod">
          <ac:chgData name="小 张" userId="fa9e0307-e4ef-40ea-a3f3-ab2703fd1def" providerId="ADAL" clId="{C4E02766-7D94-0E4A-90C3-EDFD5F17437D}" dt="2023-07-13T13:49:11.683" v="674" actId="207"/>
          <ac:spMkLst>
            <pc:docMk/>
            <pc:sldMk cId="496688305" sldId="260"/>
            <ac:spMk id="91" creationId="{0C05A244-87C6-1F16-063F-FC98437337AF}"/>
          </ac:spMkLst>
        </pc:spChg>
        <pc:spChg chg="add mod">
          <ac:chgData name="小 张" userId="fa9e0307-e4ef-40ea-a3f3-ab2703fd1def" providerId="ADAL" clId="{C4E02766-7D94-0E4A-90C3-EDFD5F17437D}" dt="2023-07-14T01:10:57.613" v="2801" actId="1076"/>
          <ac:spMkLst>
            <pc:docMk/>
            <pc:sldMk cId="496688305" sldId="260"/>
            <ac:spMk id="92" creationId="{7E6FAB1C-ED34-7145-CE98-AE000CC4CE29}"/>
          </ac:spMkLst>
        </pc:spChg>
        <pc:spChg chg="add mod">
          <ac:chgData name="小 张" userId="fa9e0307-e4ef-40ea-a3f3-ab2703fd1def" providerId="ADAL" clId="{C4E02766-7D94-0E4A-90C3-EDFD5F17437D}" dt="2023-07-14T01:10:53.676" v="2799"/>
          <ac:spMkLst>
            <pc:docMk/>
            <pc:sldMk cId="496688305" sldId="260"/>
            <ac:spMk id="93" creationId="{4BDF19ED-C674-3602-7BC7-0E7A45BC60C6}"/>
          </ac:spMkLst>
        </pc:spChg>
        <pc:spChg chg="add mod">
          <ac:chgData name="小 张" userId="fa9e0307-e4ef-40ea-a3f3-ab2703fd1def" providerId="ADAL" clId="{C4E02766-7D94-0E4A-90C3-EDFD5F17437D}" dt="2023-07-14T03:26:43.760" v="2973"/>
          <ac:spMkLst>
            <pc:docMk/>
            <pc:sldMk cId="496688305" sldId="260"/>
            <ac:spMk id="94" creationId="{879D0ABA-F140-A967-DB4B-F5071C3F0B7C}"/>
          </ac:spMkLst>
        </pc:spChg>
        <pc:spChg chg="add mod">
          <ac:chgData name="小 张" userId="fa9e0307-e4ef-40ea-a3f3-ab2703fd1def" providerId="ADAL" clId="{C4E02766-7D94-0E4A-90C3-EDFD5F17437D}" dt="2023-07-14T00:09:50.120" v="2100"/>
          <ac:spMkLst>
            <pc:docMk/>
            <pc:sldMk cId="496688305" sldId="260"/>
            <ac:spMk id="95" creationId="{B025D3BC-4A6B-EDFB-12CE-29562BFC99DB}"/>
          </ac:spMkLst>
        </pc:spChg>
        <pc:spChg chg="add mod">
          <ac:chgData name="小 张" userId="fa9e0307-e4ef-40ea-a3f3-ab2703fd1def" providerId="ADAL" clId="{C4E02766-7D94-0E4A-90C3-EDFD5F17437D}" dt="2023-07-13T13:52:59.012" v="691" actId="20577"/>
          <ac:spMkLst>
            <pc:docMk/>
            <pc:sldMk cId="496688305" sldId="260"/>
            <ac:spMk id="96" creationId="{B58212ED-A6A9-8CF3-92FE-A916DE16C564}"/>
          </ac:spMkLst>
        </pc:spChg>
        <pc:spChg chg="add mod">
          <ac:chgData name="小 张" userId="fa9e0307-e4ef-40ea-a3f3-ab2703fd1def" providerId="ADAL" clId="{C4E02766-7D94-0E4A-90C3-EDFD5F17437D}" dt="2023-07-13T13:53:58.884" v="704" actId="20577"/>
          <ac:spMkLst>
            <pc:docMk/>
            <pc:sldMk cId="496688305" sldId="260"/>
            <ac:spMk id="97" creationId="{83B931DF-B7D0-C224-CBED-4340797234FD}"/>
          </ac:spMkLst>
        </pc:spChg>
        <pc:spChg chg="add mod">
          <ac:chgData name="小 张" userId="fa9e0307-e4ef-40ea-a3f3-ab2703fd1def" providerId="ADAL" clId="{C4E02766-7D94-0E4A-90C3-EDFD5F17437D}" dt="2023-07-13T13:56:15.751" v="729" actId="20577"/>
          <ac:spMkLst>
            <pc:docMk/>
            <pc:sldMk cId="496688305" sldId="260"/>
            <ac:spMk id="98" creationId="{A055CC40-DA26-D7B0-94A8-6E17AE6D4788}"/>
          </ac:spMkLst>
        </pc:spChg>
        <pc:spChg chg="add mod">
          <ac:chgData name="小 张" userId="fa9e0307-e4ef-40ea-a3f3-ab2703fd1def" providerId="ADAL" clId="{C4E02766-7D94-0E4A-90C3-EDFD5F17437D}" dt="2023-07-13T13:58:38.179" v="746" actId="20577"/>
          <ac:spMkLst>
            <pc:docMk/>
            <pc:sldMk cId="496688305" sldId="260"/>
            <ac:spMk id="99" creationId="{B22664DE-D514-5FBE-AF95-BD60ED7779D8}"/>
          </ac:spMkLst>
        </pc:spChg>
        <pc:spChg chg="add del mod">
          <ac:chgData name="小 张" userId="fa9e0307-e4ef-40ea-a3f3-ab2703fd1def" providerId="ADAL" clId="{C4E02766-7D94-0E4A-90C3-EDFD5F17437D}" dt="2023-07-14T10:28:30.151" v="3295" actId="478"/>
          <ac:spMkLst>
            <pc:docMk/>
            <pc:sldMk cId="496688305" sldId="260"/>
            <ac:spMk id="100" creationId="{FB03DF9C-C7BA-3C3F-BAEB-F35795206DE1}"/>
          </ac:spMkLst>
        </pc:spChg>
        <pc:spChg chg="mod">
          <ac:chgData name="小 张" userId="fa9e0307-e4ef-40ea-a3f3-ab2703fd1def" providerId="ADAL" clId="{C4E02766-7D94-0E4A-90C3-EDFD5F17437D}" dt="2023-07-14T10:28:02.167" v="3290"/>
          <ac:spMkLst>
            <pc:docMk/>
            <pc:sldMk cId="496688305" sldId="260"/>
            <ac:spMk id="103" creationId="{F8F10C18-3363-A0EE-41E4-403EC19575D7}"/>
          </ac:spMkLst>
        </pc:spChg>
        <pc:spChg chg="mod">
          <ac:chgData name="小 张" userId="fa9e0307-e4ef-40ea-a3f3-ab2703fd1def" providerId="ADAL" clId="{C4E02766-7D94-0E4A-90C3-EDFD5F17437D}" dt="2023-07-14T10:28:02.167" v="3290"/>
          <ac:spMkLst>
            <pc:docMk/>
            <pc:sldMk cId="496688305" sldId="260"/>
            <ac:spMk id="104" creationId="{894CECFF-14A0-B246-C94C-39F2873C3165}"/>
          </ac:spMkLst>
        </pc:spChg>
        <pc:spChg chg="mod">
          <ac:chgData name="小 张" userId="fa9e0307-e4ef-40ea-a3f3-ab2703fd1def" providerId="ADAL" clId="{C4E02766-7D94-0E4A-90C3-EDFD5F17437D}" dt="2023-07-14T10:28:02.167" v="3290"/>
          <ac:spMkLst>
            <pc:docMk/>
            <pc:sldMk cId="496688305" sldId="260"/>
            <ac:spMk id="105" creationId="{8A77C620-57A8-17EF-6E2B-D0435F819EE9}"/>
          </ac:spMkLst>
        </pc:spChg>
        <pc:spChg chg="mod">
          <ac:chgData name="小 张" userId="fa9e0307-e4ef-40ea-a3f3-ab2703fd1def" providerId="ADAL" clId="{C4E02766-7D94-0E4A-90C3-EDFD5F17437D}" dt="2023-07-14T10:28:02.167" v="3290"/>
          <ac:spMkLst>
            <pc:docMk/>
            <pc:sldMk cId="496688305" sldId="260"/>
            <ac:spMk id="106" creationId="{AD2F96A8-BB52-D14E-4E87-99050CEF15D2}"/>
          </ac:spMkLst>
        </pc:spChg>
        <pc:spChg chg="mod">
          <ac:chgData name="小 张" userId="fa9e0307-e4ef-40ea-a3f3-ab2703fd1def" providerId="ADAL" clId="{C4E02766-7D94-0E4A-90C3-EDFD5F17437D}" dt="2023-07-14T10:28:02.167" v="3290"/>
          <ac:spMkLst>
            <pc:docMk/>
            <pc:sldMk cId="496688305" sldId="260"/>
            <ac:spMk id="107" creationId="{F0875E31-ED30-A37A-BB38-8C7637003D23}"/>
          </ac:spMkLst>
        </pc:spChg>
        <pc:spChg chg="mod">
          <ac:chgData name="小 张" userId="fa9e0307-e4ef-40ea-a3f3-ab2703fd1def" providerId="ADAL" clId="{C4E02766-7D94-0E4A-90C3-EDFD5F17437D}" dt="2023-07-14T10:28:02.167" v="3290"/>
          <ac:spMkLst>
            <pc:docMk/>
            <pc:sldMk cId="496688305" sldId="260"/>
            <ac:spMk id="108" creationId="{7494C094-8247-4B65-0A18-D7F61876950A}"/>
          </ac:spMkLst>
        </pc:spChg>
        <pc:spChg chg="mod">
          <ac:chgData name="小 张" userId="fa9e0307-e4ef-40ea-a3f3-ab2703fd1def" providerId="ADAL" clId="{C4E02766-7D94-0E4A-90C3-EDFD5F17437D}" dt="2023-07-14T10:28:02.167" v="3290"/>
          <ac:spMkLst>
            <pc:docMk/>
            <pc:sldMk cId="496688305" sldId="260"/>
            <ac:spMk id="109" creationId="{B747DE5F-501F-0FFE-B1D3-D1C7FCE6456D}"/>
          </ac:spMkLst>
        </pc:spChg>
        <pc:spChg chg="mod">
          <ac:chgData name="小 张" userId="fa9e0307-e4ef-40ea-a3f3-ab2703fd1def" providerId="ADAL" clId="{C4E02766-7D94-0E4A-90C3-EDFD5F17437D}" dt="2023-07-14T10:28:02.167" v="3290"/>
          <ac:spMkLst>
            <pc:docMk/>
            <pc:sldMk cId="496688305" sldId="260"/>
            <ac:spMk id="110" creationId="{E62DAFFE-B742-C22A-5E54-92D76CFB606B}"/>
          </ac:spMkLst>
        </pc:spChg>
        <pc:spChg chg="mod">
          <ac:chgData name="小 张" userId="fa9e0307-e4ef-40ea-a3f3-ab2703fd1def" providerId="ADAL" clId="{C4E02766-7D94-0E4A-90C3-EDFD5F17437D}" dt="2023-07-14T10:28:02.167" v="3290"/>
          <ac:spMkLst>
            <pc:docMk/>
            <pc:sldMk cId="496688305" sldId="260"/>
            <ac:spMk id="111" creationId="{67255319-2CC5-5AE3-8231-14DCAC110A43}"/>
          </ac:spMkLst>
        </pc:spChg>
        <pc:spChg chg="add mod">
          <ac:chgData name="小 张" userId="fa9e0307-e4ef-40ea-a3f3-ab2703fd1def" providerId="ADAL" clId="{C4E02766-7D94-0E4A-90C3-EDFD5F17437D}" dt="2023-07-14T10:32:19.667" v="3321" actId="167"/>
          <ac:spMkLst>
            <pc:docMk/>
            <pc:sldMk cId="496688305" sldId="260"/>
            <ac:spMk id="112" creationId="{4E2FF2C6-7C49-3F03-141F-FBBD66CA7F0B}"/>
          </ac:spMkLst>
        </pc:spChg>
        <pc:spChg chg="add mod">
          <ac:chgData name="小 张" userId="fa9e0307-e4ef-40ea-a3f3-ab2703fd1def" providerId="ADAL" clId="{C4E02766-7D94-0E4A-90C3-EDFD5F17437D}" dt="2023-07-14T10:32:19.667" v="3321" actId="167"/>
          <ac:spMkLst>
            <pc:docMk/>
            <pc:sldMk cId="496688305" sldId="260"/>
            <ac:spMk id="113" creationId="{EDC9CF26-3F8D-1CCD-00A7-4D1A78831156}"/>
          </ac:spMkLst>
        </pc:spChg>
        <pc:spChg chg="add mod">
          <ac:chgData name="小 张" userId="fa9e0307-e4ef-40ea-a3f3-ab2703fd1def" providerId="ADAL" clId="{C4E02766-7D94-0E4A-90C3-EDFD5F17437D}" dt="2023-07-14T10:34:18.856" v="3343" actId="1076"/>
          <ac:spMkLst>
            <pc:docMk/>
            <pc:sldMk cId="496688305" sldId="260"/>
            <ac:spMk id="114" creationId="{F93B4950-5EB1-E1F1-521E-ADDBE13D3452}"/>
          </ac:spMkLst>
        </pc:spChg>
        <pc:spChg chg="add del mod">
          <ac:chgData name="小 张" userId="fa9e0307-e4ef-40ea-a3f3-ab2703fd1def" providerId="ADAL" clId="{C4E02766-7D94-0E4A-90C3-EDFD5F17437D}" dt="2023-07-14T10:33:38.676" v="3338" actId="478"/>
          <ac:spMkLst>
            <pc:docMk/>
            <pc:sldMk cId="496688305" sldId="260"/>
            <ac:spMk id="115" creationId="{FCAF07AB-3C12-DA39-A256-B5F126DD28EF}"/>
          </ac:spMkLst>
        </pc:spChg>
        <pc:spChg chg="add mod">
          <ac:chgData name="小 张" userId="fa9e0307-e4ef-40ea-a3f3-ab2703fd1def" providerId="ADAL" clId="{C4E02766-7D94-0E4A-90C3-EDFD5F17437D}" dt="2023-07-14T10:34:18.856" v="3343" actId="1076"/>
          <ac:spMkLst>
            <pc:docMk/>
            <pc:sldMk cId="496688305" sldId="260"/>
            <ac:spMk id="116" creationId="{224CB7A4-3EC8-EE88-AB73-E1CAB1F5D9C5}"/>
          </ac:spMkLst>
        </pc:spChg>
        <pc:spChg chg="add mod">
          <ac:chgData name="小 张" userId="fa9e0307-e4ef-40ea-a3f3-ab2703fd1def" providerId="ADAL" clId="{C4E02766-7D94-0E4A-90C3-EDFD5F17437D}" dt="2023-07-14T10:34:18.856" v="3343" actId="1076"/>
          <ac:spMkLst>
            <pc:docMk/>
            <pc:sldMk cId="496688305" sldId="260"/>
            <ac:spMk id="117" creationId="{0A0CD6C5-A0F5-13F7-FD9E-FE8EFA95C80A}"/>
          </ac:spMkLst>
        </pc:spChg>
        <pc:spChg chg="add mod">
          <ac:chgData name="小 张" userId="fa9e0307-e4ef-40ea-a3f3-ab2703fd1def" providerId="ADAL" clId="{C4E02766-7D94-0E4A-90C3-EDFD5F17437D}" dt="2023-07-14T10:35:08.138" v="3350" actId="167"/>
          <ac:spMkLst>
            <pc:docMk/>
            <pc:sldMk cId="496688305" sldId="260"/>
            <ac:spMk id="120" creationId="{D860DF88-41F8-8150-F48B-99EB8B349474}"/>
          </ac:spMkLst>
        </pc:spChg>
        <pc:spChg chg="add mod">
          <ac:chgData name="小 张" userId="fa9e0307-e4ef-40ea-a3f3-ab2703fd1def" providerId="ADAL" clId="{C4E02766-7D94-0E4A-90C3-EDFD5F17437D}" dt="2023-07-14T10:35:08.138" v="3350" actId="167"/>
          <ac:spMkLst>
            <pc:docMk/>
            <pc:sldMk cId="496688305" sldId="260"/>
            <ac:spMk id="121" creationId="{D447A514-79AB-23C9-5DF5-64C22DCDF16C}"/>
          </ac:spMkLst>
        </pc:spChg>
        <pc:spChg chg="add del mod">
          <ac:chgData name="小 张" userId="fa9e0307-e4ef-40ea-a3f3-ab2703fd1def" providerId="ADAL" clId="{C4E02766-7D94-0E4A-90C3-EDFD5F17437D}" dt="2023-07-14T10:35:40.850" v="3354"/>
          <ac:spMkLst>
            <pc:docMk/>
            <pc:sldMk cId="496688305" sldId="260"/>
            <ac:spMk id="122" creationId="{C24BDCF8-37B5-D9D6-6A01-F5EF7C734ABC}"/>
          </ac:spMkLst>
        </pc:spChg>
        <pc:spChg chg="add del mod">
          <ac:chgData name="小 张" userId="fa9e0307-e4ef-40ea-a3f3-ab2703fd1def" providerId="ADAL" clId="{C4E02766-7D94-0E4A-90C3-EDFD5F17437D}" dt="2023-07-14T10:35:40.850" v="3354"/>
          <ac:spMkLst>
            <pc:docMk/>
            <pc:sldMk cId="496688305" sldId="260"/>
            <ac:spMk id="123" creationId="{536511E4-D8A0-840D-A7B5-D560250AEC5B}"/>
          </ac:spMkLst>
        </pc:spChg>
        <pc:spChg chg="add del mod">
          <ac:chgData name="小 张" userId="fa9e0307-e4ef-40ea-a3f3-ab2703fd1def" providerId="ADAL" clId="{C4E02766-7D94-0E4A-90C3-EDFD5F17437D}" dt="2023-07-14T10:35:40.850" v="3354"/>
          <ac:spMkLst>
            <pc:docMk/>
            <pc:sldMk cId="496688305" sldId="260"/>
            <ac:spMk id="124" creationId="{CFD0A1A6-92BD-8CAF-052A-3DB4BE5C0EC8}"/>
          </ac:spMkLst>
        </pc:spChg>
        <pc:spChg chg="add mod">
          <ac:chgData name="小 张" userId="fa9e0307-e4ef-40ea-a3f3-ab2703fd1def" providerId="ADAL" clId="{C4E02766-7D94-0E4A-90C3-EDFD5F17437D}" dt="2023-07-14T10:44:51.549" v="3366" actId="167"/>
          <ac:spMkLst>
            <pc:docMk/>
            <pc:sldMk cId="496688305" sldId="260"/>
            <ac:spMk id="131" creationId="{071A88B6-215C-87F3-BC2E-AF81AB626FBC}"/>
          </ac:spMkLst>
        </pc:spChg>
        <pc:spChg chg="add mod">
          <ac:chgData name="小 张" userId="fa9e0307-e4ef-40ea-a3f3-ab2703fd1def" providerId="ADAL" clId="{C4E02766-7D94-0E4A-90C3-EDFD5F17437D}" dt="2023-07-14T10:44:51.549" v="3366" actId="167"/>
          <ac:spMkLst>
            <pc:docMk/>
            <pc:sldMk cId="496688305" sldId="260"/>
            <ac:spMk id="132" creationId="{5F10227C-E62E-58BA-B87A-58D53227691A}"/>
          </ac:spMkLst>
        </pc:spChg>
        <pc:spChg chg="add mod">
          <ac:chgData name="小 张" userId="fa9e0307-e4ef-40ea-a3f3-ab2703fd1def" providerId="ADAL" clId="{C4E02766-7D94-0E4A-90C3-EDFD5F17437D}" dt="2023-07-14T10:44:51.549" v="3366" actId="167"/>
          <ac:spMkLst>
            <pc:docMk/>
            <pc:sldMk cId="496688305" sldId="260"/>
            <ac:spMk id="139" creationId="{8A48BA90-F881-B3C0-DE90-F23B91DD3390}"/>
          </ac:spMkLst>
        </pc:spChg>
        <pc:spChg chg="add mod">
          <ac:chgData name="小 张" userId="fa9e0307-e4ef-40ea-a3f3-ab2703fd1def" providerId="ADAL" clId="{C4E02766-7D94-0E4A-90C3-EDFD5F17437D}" dt="2023-07-14T10:46:33.461" v="3372" actId="167"/>
          <ac:spMkLst>
            <pc:docMk/>
            <pc:sldMk cId="496688305" sldId="260"/>
            <ac:spMk id="140" creationId="{78B2DFF6-B390-5F86-1AD2-CEF65D341A20}"/>
          </ac:spMkLst>
        </pc:spChg>
        <pc:spChg chg="add mod">
          <ac:chgData name="小 张" userId="fa9e0307-e4ef-40ea-a3f3-ab2703fd1def" providerId="ADAL" clId="{C4E02766-7D94-0E4A-90C3-EDFD5F17437D}" dt="2023-07-14T10:46:33.461" v="3372" actId="167"/>
          <ac:spMkLst>
            <pc:docMk/>
            <pc:sldMk cId="496688305" sldId="260"/>
            <ac:spMk id="141" creationId="{E4F03ACB-6376-24D4-5608-00FE791E2340}"/>
          </ac:spMkLst>
        </pc:spChg>
        <pc:spChg chg="add mod">
          <ac:chgData name="小 张" userId="fa9e0307-e4ef-40ea-a3f3-ab2703fd1def" providerId="ADAL" clId="{C4E02766-7D94-0E4A-90C3-EDFD5F17437D}" dt="2023-07-14T10:51:42.287" v="3401"/>
          <ac:spMkLst>
            <pc:docMk/>
            <pc:sldMk cId="496688305" sldId="260"/>
            <ac:spMk id="142" creationId="{2FA30BD1-C85C-AAEF-652D-DCD53630CEF9}"/>
          </ac:spMkLst>
        </pc:spChg>
        <pc:spChg chg="add mod">
          <ac:chgData name="小 张" userId="fa9e0307-e4ef-40ea-a3f3-ab2703fd1def" providerId="ADAL" clId="{C4E02766-7D94-0E4A-90C3-EDFD5F17437D}" dt="2023-07-14T10:51:42.287" v="3401"/>
          <ac:spMkLst>
            <pc:docMk/>
            <pc:sldMk cId="496688305" sldId="260"/>
            <ac:spMk id="143" creationId="{E04877A9-7725-FB21-2D53-9DF04810A806}"/>
          </ac:spMkLst>
        </pc:spChg>
        <pc:grpChg chg="add del mod">
          <ac:chgData name="小 张" userId="fa9e0307-e4ef-40ea-a3f3-ab2703fd1def" providerId="ADAL" clId="{C4E02766-7D94-0E4A-90C3-EDFD5F17437D}" dt="2023-07-14T10:27:56.631" v="3289"/>
          <ac:grpSpMkLst>
            <pc:docMk/>
            <pc:sldMk cId="496688305" sldId="260"/>
            <ac:grpSpMk id="57" creationId="{77B8C5B2-C1FD-206D-C0F1-57B2EC2531C4}"/>
          </ac:grpSpMkLst>
        </pc:grpChg>
        <pc:grpChg chg="add del mod">
          <ac:chgData name="小 张" userId="fa9e0307-e4ef-40ea-a3f3-ab2703fd1def" providerId="ADAL" clId="{C4E02766-7D94-0E4A-90C3-EDFD5F17437D}" dt="2023-07-14T10:28:24.288" v="3292" actId="478"/>
          <ac:grpSpMkLst>
            <pc:docMk/>
            <pc:sldMk cId="496688305" sldId="260"/>
            <ac:grpSpMk id="102" creationId="{4D5B043B-94D1-B04D-62CF-8555C8DF078E}"/>
          </ac:grpSpMkLst>
        </pc:grpChg>
        <pc:graphicFrameChg chg="add del mod">
          <ac:chgData name="小 张" userId="fa9e0307-e4ef-40ea-a3f3-ab2703fd1def" providerId="ADAL" clId="{C4E02766-7D94-0E4A-90C3-EDFD5F17437D}" dt="2023-07-14T00:09:23.344" v="2099"/>
          <ac:graphicFrameMkLst>
            <pc:docMk/>
            <pc:sldMk cId="496688305" sldId="260"/>
            <ac:graphicFrameMk id="6" creationId="{86074B18-706A-1FD2-338A-28E122A05247}"/>
          </ac:graphicFrameMkLst>
        </pc:graphicFrameChg>
        <pc:graphicFrameChg chg="add del mod">
          <ac:chgData name="小 张" userId="fa9e0307-e4ef-40ea-a3f3-ab2703fd1def" providerId="ADAL" clId="{C4E02766-7D94-0E4A-90C3-EDFD5F17437D}" dt="2023-07-14T10:24:45.505" v="3265" actId="478"/>
          <ac:graphicFrameMkLst>
            <pc:docMk/>
            <pc:sldMk cId="496688305" sldId="260"/>
            <ac:graphicFrameMk id="10" creationId="{0DF73A6F-25F3-9302-D6A3-5E3D4B618789}"/>
          </ac:graphicFrameMkLst>
        </pc:graphicFrameChg>
        <pc:graphicFrameChg chg="add mod modGraphic">
          <ac:chgData name="小 张" userId="fa9e0307-e4ef-40ea-a3f3-ab2703fd1def" providerId="ADAL" clId="{C4E02766-7D94-0E4A-90C3-EDFD5F17437D}" dt="2023-07-14T10:34:18.856" v="3343" actId="1076"/>
          <ac:graphicFrameMkLst>
            <pc:docMk/>
            <pc:sldMk cId="496688305" sldId="260"/>
            <ac:graphicFrameMk id="119" creationId="{08ADA25B-FAA4-B89E-D176-3859784C432B}"/>
          </ac:graphicFrameMkLst>
        </pc:graphicFrameChg>
        <pc:graphicFrameChg chg="add del mod modGraphic">
          <ac:chgData name="小 张" userId="fa9e0307-e4ef-40ea-a3f3-ab2703fd1def" providerId="ADAL" clId="{C4E02766-7D94-0E4A-90C3-EDFD5F17437D}" dt="2023-07-14T10:35:40.850" v="3354"/>
          <ac:graphicFrameMkLst>
            <pc:docMk/>
            <pc:sldMk cId="496688305" sldId="260"/>
            <ac:graphicFrameMk id="125" creationId="{64F58C83-2E75-14CF-0AAE-D513F237BE6C}"/>
          </ac:graphicFrameMkLst>
        </pc:graphicFrameChg>
        <pc:graphicFrameChg chg="add mod">
          <ac:chgData name="小 张" userId="fa9e0307-e4ef-40ea-a3f3-ab2703fd1def" providerId="ADAL" clId="{C4E02766-7D94-0E4A-90C3-EDFD5F17437D}" dt="2023-07-14T10:44:51.549" v="3366" actId="167"/>
          <ac:graphicFrameMkLst>
            <pc:docMk/>
            <pc:sldMk cId="496688305" sldId="260"/>
            <ac:graphicFrameMk id="133" creationId="{88904116-68BB-9DDB-50F5-C6E83F5AD8BD}"/>
          </ac:graphicFrameMkLst>
        </pc:graphicFrameChg>
        <pc:picChg chg="add del mod">
          <ac:chgData name="小 张" userId="fa9e0307-e4ef-40ea-a3f3-ab2703fd1def" providerId="ADAL" clId="{C4E02766-7D94-0E4A-90C3-EDFD5F17437D}" dt="2023-07-13T13:58:16.452" v="736" actId="1076"/>
          <ac:picMkLst>
            <pc:docMk/>
            <pc:sldMk cId="496688305" sldId="260"/>
            <ac:picMk id="3" creationId="{09060EF5-2997-669D-61C8-F8961ACAC4A5}"/>
          </ac:picMkLst>
        </pc:picChg>
        <pc:picChg chg="add del mod modCrop">
          <ac:chgData name="小 张" userId="fa9e0307-e4ef-40ea-a3f3-ab2703fd1def" providerId="ADAL" clId="{C4E02766-7D94-0E4A-90C3-EDFD5F17437D}" dt="2023-07-13T23:47:34.467" v="1940" actId="478"/>
          <ac:picMkLst>
            <pc:docMk/>
            <pc:sldMk cId="496688305" sldId="260"/>
            <ac:picMk id="4" creationId="{A3E9E65D-2E15-2090-D976-7FC6C4C13E1C}"/>
          </ac:picMkLst>
        </pc:picChg>
        <pc:picChg chg="mod">
          <ac:chgData name="小 张" userId="fa9e0307-e4ef-40ea-a3f3-ab2703fd1def" providerId="ADAL" clId="{C4E02766-7D94-0E4A-90C3-EDFD5F17437D}" dt="2023-07-14T10:33:04.833" v="3329" actId="1076"/>
          <ac:picMkLst>
            <pc:docMk/>
            <pc:sldMk cId="496688305" sldId="260"/>
            <ac:picMk id="5" creationId="{7A933652-7012-89FD-6631-45C8C5D36A10}"/>
          </ac:picMkLst>
        </pc:picChg>
        <pc:picChg chg="add del mod">
          <ac:chgData name="小 张" userId="fa9e0307-e4ef-40ea-a3f3-ab2703fd1def" providerId="ADAL" clId="{C4E02766-7D94-0E4A-90C3-EDFD5F17437D}" dt="2023-07-13T13:41:02.637" v="348" actId="21"/>
          <ac:picMkLst>
            <pc:docMk/>
            <pc:sldMk cId="496688305" sldId="260"/>
            <ac:picMk id="6" creationId="{DA5AB987-DDB4-99E1-25CE-983D3DDC13AB}"/>
          </ac:picMkLst>
        </pc:picChg>
        <pc:picChg chg="add del mod">
          <ac:chgData name="小 张" userId="fa9e0307-e4ef-40ea-a3f3-ab2703fd1def" providerId="ADAL" clId="{C4E02766-7D94-0E4A-90C3-EDFD5F17437D}" dt="2023-07-13T13:07:21.510" v="331" actId="21"/>
          <ac:picMkLst>
            <pc:docMk/>
            <pc:sldMk cId="496688305" sldId="260"/>
            <ac:picMk id="7" creationId="{9DB85BC1-A9C7-E0B0-DAF6-5A684B1763F9}"/>
          </ac:picMkLst>
        </pc:picChg>
        <pc:picChg chg="add del mod">
          <ac:chgData name="小 张" userId="fa9e0307-e4ef-40ea-a3f3-ab2703fd1def" providerId="ADAL" clId="{C4E02766-7D94-0E4A-90C3-EDFD5F17437D}" dt="2023-07-13T13:12:00.404" v="344" actId="21"/>
          <ac:picMkLst>
            <pc:docMk/>
            <pc:sldMk cId="496688305" sldId="260"/>
            <ac:picMk id="10" creationId="{A76D9BC7-7DA3-9373-B2D1-DDEB28965FF2}"/>
          </ac:picMkLst>
        </pc:picChg>
        <pc:picChg chg="add del mod">
          <ac:chgData name="小 张" userId="fa9e0307-e4ef-40ea-a3f3-ab2703fd1def" providerId="ADAL" clId="{C4E02766-7D94-0E4A-90C3-EDFD5F17437D}" dt="2023-07-13T13:43:38.662" v="409"/>
          <ac:picMkLst>
            <pc:docMk/>
            <pc:sldMk cId="496688305" sldId="260"/>
            <ac:picMk id="11" creationId="{9B143730-459F-3751-5E30-0801A73B7BD8}"/>
          </ac:picMkLst>
        </pc:picChg>
        <pc:picChg chg="mod">
          <ac:chgData name="小 张" userId="fa9e0307-e4ef-40ea-a3f3-ab2703fd1def" providerId="ADAL" clId="{C4E02766-7D94-0E4A-90C3-EDFD5F17437D}" dt="2023-07-13T12:24:05.570" v="42" actId="1035"/>
          <ac:picMkLst>
            <pc:docMk/>
            <pc:sldMk cId="496688305" sldId="260"/>
            <ac:picMk id="22" creationId="{AA9C2994-0E4D-EBF4-682B-B64E986A559B}"/>
          </ac:picMkLst>
        </pc:picChg>
        <pc:picChg chg="mod">
          <ac:chgData name="小 张" userId="fa9e0307-e4ef-40ea-a3f3-ab2703fd1def" providerId="ADAL" clId="{C4E02766-7D94-0E4A-90C3-EDFD5F17437D}" dt="2023-07-13T12:24:05.570" v="42" actId="1035"/>
          <ac:picMkLst>
            <pc:docMk/>
            <pc:sldMk cId="496688305" sldId="260"/>
            <ac:picMk id="23" creationId="{B7789720-3294-3379-59E6-EB78DB9E359E}"/>
          </ac:picMkLst>
        </pc:picChg>
        <pc:picChg chg="add mod">
          <ac:chgData name="小 张" userId="fa9e0307-e4ef-40ea-a3f3-ab2703fd1def" providerId="ADAL" clId="{C4E02766-7D94-0E4A-90C3-EDFD5F17437D}" dt="2023-07-14T10:26:59.031" v="3283" actId="167"/>
          <ac:picMkLst>
            <pc:docMk/>
            <pc:sldMk cId="496688305" sldId="260"/>
            <ac:picMk id="24" creationId="{7507EB2D-1045-2350-F057-E3A1BE46B22E}"/>
          </ac:picMkLst>
        </pc:picChg>
        <pc:picChg chg="add del mod">
          <ac:chgData name="小 张" userId="fa9e0307-e4ef-40ea-a3f3-ab2703fd1def" providerId="ADAL" clId="{C4E02766-7D94-0E4A-90C3-EDFD5F17437D}" dt="2023-07-13T13:43:55.114" v="413"/>
          <ac:picMkLst>
            <pc:docMk/>
            <pc:sldMk cId="496688305" sldId="260"/>
            <ac:picMk id="32" creationId="{63FA5F2F-23AE-F195-4E5D-315874E7FEA8}"/>
          </ac:picMkLst>
        </pc:picChg>
        <pc:picChg chg="add del mod">
          <ac:chgData name="小 张" userId="fa9e0307-e4ef-40ea-a3f3-ab2703fd1def" providerId="ADAL" clId="{C4E02766-7D94-0E4A-90C3-EDFD5F17437D}" dt="2023-07-14T10:27:56.631" v="3289"/>
          <ac:picMkLst>
            <pc:docMk/>
            <pc:sldMk cId="496688305" sldId="260"/>
            <ac:picMk id="49" creationId="{CE310E04-C598-FCD7-3ABE-C9093EE1B8ED}"/>
          </ac:picMkLst>
        </pc:picChg>
        <pc:picChg chg="add del mod">
          <ac:chgData name="小 张" userId="fa9e0307-e4ef-40ea-a3f3-ab2703fd1def" providerId="ADAL" clId="{C4E02766-7D94-0E4A-90C3-EDFD5F17437D}" dt="2023-07-14T10:27:56.631" v="3289"/>
          <ac:picMkLst>
            <pc:docMk/>
            <pc:sldMk cId="496688305" sldId="260"/>
            <ac:picMk id="50" creationId="{7575F9E0-5D27-4E7B-467D-0726F62B42C3}"/>
          </ac:picMkLst>
        </pc:picChg>
        <pc:picChg chg="add del mod">
          <ac:chgData name="小 张" userId="fa9e0307-e4ef-40ea-a3f3-ab2703fd1def" providerId="ADAL" clId="{C4E02766-7D94-0E4A-90C3-EDFD5F17437D}" dt="2023-07-14T10:27:56.631" v="3289"/>
          <ac:picMkLst>
            <pc:docMk/>
            <pc:sldMk cId="496688305" sldId="260"/>
            <ac:picMk id="54" creationId="{11F0FFDB-431B-10F2-84F6-23B798A32DD5}"/>
          </ac:picMkLst>
        </pc:picChg>
        <pc:picChg chg="add del mod">
          <ac:chgData name="小 张" userId="fa9e0307-e4ef-40ea-a3f3-ab2703fd1def" providerId="ADAL" clId="{C4E02766-7D94-0E4A-90C3-EDFD5F17437D}" dt="2023-07-13T13:44:40.115" v="421" actId="21"/>
          <ac:picMkLst>
            <pc:docMk/>
            <pc:sldMk cId="496688305" sldId="260"/>
            <ac:picMk id="54" creationId="{E5BD9191-D821-B214-293A-3C67578D3596}"/>
          </ac:picMkLst>
        </pc:picChg>
        <pc:picChg chg="add del mod">
          <ac:chgData name="小 张" userId="fa9e0307-e4ef-40ea-a3f3-ab2703fd1def" providerId="ADAL" clId="{C4E02766-7D94-0E4A-90C3-EDFD5F17437D}" dt="2023-07-13T13:46:35.360" v="439"/>
          <ac:picMkLst>
            <pc:docMk/>
            <pc:sldMk cId="496688305" sldId="260"/>
            <ac:picMk id="55" creationId="{399BBD2A-86C0-3C85-8C3F-6CBEA027CF63}"/>
          </ac:picMkLst>
        </pc:picChg>
        <pc:picChg chg="add del mod">
          <ac:chgData name="小 张" userId="fa9e0307-e4ef-40ea-a3f3-ab2703fd1def" providerId="ADAL" clId="{C4E02766-7D94-0E4A-90C3-EDFD5F17437D}" dt="2023-07-14T10:27:56.631" v="3289"/>
          <ac:picMkLst>
            <pc:docMk/>
            <pc:sldMk cId="496688305" sldId="260"/>
            <ac:picMk id="56" creationId="{773F701F-0020-03DC-5AE5-558FBD72F204}"/>
          </ac:picMkLst>
        </pc:picChg>
        <pc:picChg chg="add del mod">
          <ac:chgData name="小 张" userId="fa9e0307-e4ef-40ea-a3f3-ab2703fd1def" providerId="ADAL" clId="{C4E02766-7D94-0E4A-90C3-EDFD5F17437D}" dt="2023-07-13T13:46:49.484" v="443"/>
          <ac:picMkLst>
            <pc:docMk/>
            <pc:sldMk cId="496688305" sldId="260"/>
            <ac:picMk id="67" creationId="{32316C0F-6CB2-A954-CAB3-644C179D0C1D}"/>
          </ac:picMkLst>
        </pc:picChg>
        <pc:picChg chg="add del mod">
          <ac:chgData name="小 张" userId="fa9e0307-e4ef-40ea-a3f3-ab2703fd1def" providerId="ADAL" clId="{C4E02766-7D94-0E4A-90C3-EDFD5F17437D}" dt="2023-07-13T13:46:49.484" v="443"/>
          <ac:picMkLst>
            <pc:docMk/>
            <pc:sldMk cId="496688305" sldId="260"/>
            <ac:picMk id="68" creationId="{3800721F-0C16-69E3-0AB8-AF3C21165DBC}"/>
          </ac:picMkLst>
        </pc:picChg>
        <pc:picChg chg="add del mod">
          <ac:chgData name="小 张" userId="fa9e0307-e4ef-40ea-a3f3-ab2703fd1def" providerId="ADAL" clId="{C4E02766-7D94-0E4A-90C3-EDFD5F17437D}" dt="2023-07-13T13:46:58.336" v="445"/>
          <ac:picMkLst>
            <pc:docMk/>
            <pc:sldMk cId="496688305" sldId="260"/>
            <ac:picMk id="80" creationId="{E6C15148-2B58-10AE-75FE-8B322D20DD67}"/>
          </ac:picMkLst>
        </pc:picChg>
        <pc:picChg chg="add del mod">
          <ac:chgData name="小 张" userId="fa9e0307-e4ef-40ea-a3f3-ab2703fd1def" providerId="ADAL" clId="{C4E02766-7D94-0E4A-90C3-EDFD5F17437D}" dt="2023-07-13T13:46:58.336" v="445"/>
          <ac:picMkLst>
            <pc:docMk/>
            <pc:sldMk cId="496688305" sldId="260"/>
            <ac:picMk id="81" creationId="{4063969C-2EA4-1DEF-EFD2-B218FC0AD63B}"/>
          </ac:picMkLst>
        </pc:picChg>
        <pc:picChg chg="add del mod">
          <ac:chgData name="小 张" userId="fa9e0307-e4ef-40ea-a3f3-ab2703fd1def" providerId="ADAL" clId="{C4E02766-7D94-0E4A-90C3-EDFD5F17437D}" dt="2023-07-14T10:31:25.790" v="3315" actId="478"/>
          <ac:picMkLst>
            <pc:docMk/>
            <pc:sldMk cId="496688305" sldId="260"/>
            <ac:picMk id="84" creationId="{4E40780D-668D-7659-700E-85B8751F19D0}"/>
          </ac:picMkLst>
        </pc:picChg>
        <pc:picChg chg="add mod">
          <ac:chgData name="小 张" userId="fa9e0307-e4ef-40ea-a3f3-ab2703fd1def" providerId="ADAL" clId="{C4E02766-7D94-0E4A-90C3-EDFD5F17437D}" dt="2023-07-15T05:40:34.091" v="3457" actId="167"/>
          <ac:picMkLst>
            <pc:docMk/>
            <pc:sldMk cId="496688305" sldId="260"/>
            <ac:picMk id="85" creationId="{DF307D80-385A-5540-10F8-93F890DD4126}"/>
          </ac:picMkLst>
        </pc:picChg>
        <pc:picChg chg="add del mod">
          <ac:chgData name="小 张" userId="fa9e0307-e4ef-40ea-a3f3-ab2703fd1def" providerId="ADAL" clId="{C4E02766-7D94-0E4A-90C3-EDFD5F17437D}" dt="2023-07-14T10:28:25.469" v="3293" actId="478"/>
          <ac:picMkLst>
            <pc:docMk/>
            <pc:sldMk cId="496688305" sldId="260"/>
            <ac:picMk id="89" creationId="{F52082AE-1221-03AA-8142-70306B96A53E}"/>
          </ac:picMkLst>
        </pc:picChg>
        <pc:picChg chg="add del mod">
          <ac:chgData name="小 张" userId="fa9e0307-e4ef-40ea-a3f3-ab2703fd1def" providerId="ADAL" clId="{C4E02766-7D94-0E4A-90C3-EDFD5F17437D}" dt="2023-07-13T13:52:33.738" v="680" actId="21"/>
          <ac:picMkLst>
            <pc:docMk/>
            <pc:sldMk cId="496688305" sldId="260"/>
            <ac:picMk id="101" creationId="{26169A1A-C625-8E5B-DBFC-F41889E168FB}"/>
          </ac:picMkLst>
        </pc:picChg>
        <pc:picChg chg="add del mod">
          <ac:chgData name="小 张" userId="fa9e0307-e4ef-40ea-a3f3-ab2703fd1def" providerId="ADAL" clId="{C4E02766-7D94-0E4A-90C3-EDFD5F17437D}" dt="2023-07-14T10:28:27.423" v="3294" actId="478"/>
          <ac:picMkLst>
            <pc:docMk/>
            <pc:sldMk cId="496688305" sldId="260"/>
            <ac:picMk id="101" creationId="{BB2F8356-AF5C-5643-3322-DB32DDD3609B}"/>
          </ac:picMkLst>
        </pc:picChg>
        <pc:picChg chg="add del mod">
          <ac:chgData name="小 张" userId="fa9e0307-e4ef-40ea-a3f3-ab2703fd1def" providerId="ADAL" clId="{C4E02766-7D94-0E4A-90C3-EDFD5F17437D}" dt="2023-07-13T13:53:43.644" v="693" actId="21"/>
          <ac:picMkLst>
            <pc:docMk/>
            <pc:sldMk cId="496688305" sldId="260"/>
            <ac:picMk id="103" creationId="{98B939A7-0725-FCFB-6EEE-A74CFD1B2DD6}"/>
          </ac:picMkLst>
        </pc:picChg>
        <pc:picChg chg="add del mod">
          <ac:chgData name="小 张" userId="fa9e0307-e4ef-40ea-a3f3-ab2703fd1def" providerId="ADAL" clId="{C4E02766-7D94-0E4A-90C3-EDFD5F17437D}" dt="2023-07-13T13:54:50.683" v="706" actId="21"/>
          <ac:picMkLst>
            <pc:docMk/>
            <pc:sldMk cId="496688305" sldId="260"/>
            <ac:picMk id="105" creationId="{3871A69E-181A-9AD5-1A2B-61BD467402A1}"/>
          </ac:picMkLst>
        </pc:picChg>
        <pc:picChg chg="add del mod">
          <ac:chgData name="小 张" userId="fa9e0307-e4ef-40ea-a3f3-ab2703fd1def" providerId="ADAL" clId="{C4E02766-7D94-0E4A-90C3-EDFD5F17437D}" dt="2023-07-13T13:55:51.422" v="715" actId="21"/>
          <ac:picMkLst>
            <pc:docMk/>
            <pc:sldMk cId="496688305" sldId="260"/>
            <ac:picMk id="107" creationId="{B071E97B-AAF3-0586-5D82-78E137AF0420}"/>
          </ac:picMkLst>
        </pc:picChg>
        <pc:picChg chg="add del mod">
          <ac:chgData name="小 张" userId="fa9e0307-e4ef-40ea-a3f3-ab2703fd1def" providerId="ADAL" clId="{C4E02766-7D94-0E4A-90C3-EDFD5F17437D}" dt="2023-07-13T13:58:27.875" v="738" actId="21"/>
          <ac:picMkLst>
            <pc:docMk/>
            <pc:sldMk cId="496688305" sldId="260"/>
            <ac:picMk id="109" creationId="{92B572C6-5CFC-C7C9-17AA-A8D46601C05F}"/>
          </ac:picMkLst>
        </pc:picChg>
        <pc:picChg chg="add mod">
          <ac:chgData name="小 张" userId="fa9e0307-e4ef-40ea-a3f3-ab2703fd1def" providerId="ADAL" clId="{C4E02766-7D94-0E4A-90C3-EDFD5F17437D}" dt="2023-07-14T10:32:46.286" v="3324" actId="1076"/>
          <ac:picMkLst>
            <pc:docMk/>
            <pc:sldMk cId="496688305" sldId="260"/>
            <ac:picMk id="118" creationId="{63C39369-BA55-151E-7BCC-C1D477BDD65E}"/>
          </ac:picMkLst>
        </pc:picChg>
        <pc:picChg chg="add del mod">
          <ac:chgData name="小 张" userId="fa9e0307-e4ef-40ea-a3f3-ab2703fd1def" providerId="ADAL" clId="{C4E02766-7D94-0E4A-90C3-EDFD5F17437D}" dt="2023-07-14T10:35:40.850" v="3354"/>
          <ac:picMkLst>
            <pc:docMk/>
            <pc:sldMk cId="496688305" sldId="260"/>
            <ac:picMk id="126" creationId="{FB371A63-FEB9-E3B7-E3B9-74812C69E90A}"/>
          </ac:picMkLst>
        </pc:picChg>
        <pc:picChg chg="add del mod">
          <ac:chgData name="小 张" userId="fa9e0307-e4ef-40ea-a3f3-ab2703fd1def" providerId="ADAL" clId="{C4E02766-7D94-0E4A-90C3-EDFD5F17437D}" dt="2023-07-14T10:35:40.850" v="3354"/>
          <ac:picMkLst>
            <pc:docMk/>
            <pc:sldMk cId="496688305" sldId="260"/>
            <ac:picMk id="127" creationId="{156972E6-9850-95B0-0438-CB6F42119753}"/>
          </ac:picMkLst>
        </pc:picChg>
        <pc:picChg chg="add del mod">
          <ac:chgData name="小 张" userId="fa9e0307-e4ef-40ea-a3f3-ab2703fd1def" providerId="ADAL" clId="{C4E02766-7D94-0E4A-90C3-EDFD5F17437D}" dt="2023-07-14T10:35:40.850" v="3354"/>
          <ac:picMkLst>
            <pc:docMk/>
            <pc:sldMk cId="496688305" sldId="260"/>
            <ac:picMk id="128" creationId="{A56339E4-0273-ACD6-45D2-EE9B298980E8}"/>
          </ac:picMkLst>
        </pc:picChg>
        <pc:picChg chg="add del mod">
          <ac:chgData name="小 张" userId="fa9e0307-e4ef-40ea-a3f3-ab2703fd1def" providerId="ADAL" clId="{C4E02766-7D94-0E4A-90C3-EDFD5F17437D}" dt="2023-07-14T10:35:40.850" v="3354"/>
          <ac:picMkLst>
            <pc:docMk/>
            <pc:sldMk cId="496688305" sldId="260"/>
            <ac:picMk id="129" creationId="{4B2F2F05-5421-B798-B9E1-917C82A7169C}"/>
          </ac:picMkLst>
        </pc:picChg>
        <pc:picChg chg="add del mod">
          <ac:chgData name="小 张" userId="fa9e0307-e4ef-40ea-a3f3-ab2703fd1def" providerId="ADAL" clId="{C4E02766-7D94-0E4A-90C3-EDFD5F17437D}" dt="2023-07-14T10:35:40.850" v="3354"/>
          <ac:picMkLst>
            <pc:docMk/>
            <pc:sldMk cId="496688305" sldId="260"/>
            <ac:picMk id="130" creationId="{0DE47639-DA89-2A95-121B-B9BCC9B15C2F}"/>
          </ac:picMkLst>
        </pc:picChg>
        <pc:picChg chg="add mod">
          <ac:chgData name="小 张" userId="fa9e0307-e4ef-40ea-a3f3-ab2703fd1def" providerId="ADAL" clId="{C4E02766-7D94-0E4A-90C3-EDFD5F17437D}" dt="2023-07-14T10:44:51.549" v="3366" actId="167"/>
          <ac:picMkLst>
            <pc:docMk/>
            <pc:sldMk cId="496688305" sldId="260"/>
            <ac:picMk id="134" creationId="{0BF6B392-6172-21B5-53C1-954E82B4F716}"/>
          </ac:picMkLst>
        </pc:picChg>
        <pc:picChg chg="add mod">
          <ac:chgData name="小 张" userId="fa9e0307-e4ef-40ea-a3f3-ab2703fd1def" providerId="ADAL" clId="{C4E02766-7D94-0E4A-90C3-EDFD5F17437D}" dt="2023-07-14T10:44:51.549" v="3366" actId="167"/>
          <ac:picMkLst>
            <pc:docMk/>
            <pc:sldMk cId="496688305" sldId="260"/>
            <ac:picMk id="135" creationId="{126F1EDB-B087-83B0-EFE7-45E87488998E}"/>
          </ac:picMkLst>
        </pc:picChg>
        <pc:picChg chg="add mod">
          <ac:chgData name="小 张" userId="fa9e0307-e4ef-40ea-a3f3-ab2703fd1def" providerId="ADAL" clId="{C4E02766-7D94-0E4A-90C3-EDFD5F17437D}" dt="2023-07-14T10:44:51.549" v="3366" actId="167"/>
          <ac:picMkLst>
            <pc:docMk/>
            <pc:sldMk cId="496688305" sldId="260"/>
            <ac:picMk id="136" creationId="{14772074-7734-75C6-22F2-E43CC663FCC2}"/>
          </ac:picMkLst>
        </pc:picChg>
        <pc:picChg chg="add mod">
          <ac:chgData name="小 张" userId="fa9e0307-e4ef-40ea-a3f3-ab2703fd1def" providerId="ADAL" clId="{C4E02766-7D94-0E4A-90C3-EDFD5F17437D}" dt="2023-07-14T10:44:51.549" v="3366" actId="167"/>
          <ac:picMkLst>
            <pc:docMk/>
            <pc:sldMk cId="496688305" sldId="260"/>
            <ac:picMk id="137" creationId="{3BC52BF6-97B8-3A9D-CFDB-F60C9928E4DE}"/>
          </ac:picMkLst>
        </pc:picChg>
        <pc:picChg chg="add mod">
          <ac:chgData name="小 张" userId="fa9e0307-e4ef-40ea-a3f3-ab2703fd1def" providerId="ADAL" clId="{C4E02766-7D94-0E4A-90C3-EDFD5F17437D}" dt="2023-07-14T10:44:51.549" v="3366" actId="167"/>
          <ac:picMkLst>
            <pc:docMk/>
            <pc:sldMk cId="496688305" sldId="260"/>
            <ac:picMk id="138" creationId="{000D4BB9-2047-690D-9C35-D4F4A98203C8}"/>
          </ac:picMkLst>
        </pc:picChg>
      </pc:sldChg>
      <pc:sldChg chg="addSp delSp modSp add mod modTransition setBg delAnim modAnim">
        <pc:chgData name="小 张" userId="fa9e0307-e4ef-40ea-a3f3-ab2703fd1def" providerId="ADAL" clId="{C4E02766-7D94-0E4A-90C3-EDFD5F17437D}" dt="2023-07-14T10:53:42.057" v="3421"/>
        <pc:sldMkLst>
          <pc:docMk/>
          <pc:sldMk cId="1906446114" sldId="261"/>
        </pc:sldMkLst>
        <pc:spChg chg="add mod">
          <ac:chgData name="小 张" userId="fa9e0307-e4ef-40ea-a3f3-ab2703fd1def" providerId="ADAL" clId="{C4E02766-7D94-0E4A-90C3-EDFD5F17437D}" dt="2023-07-14T10:53:42.057" v="3421"/>
          <ac:spMkLst>
            <pc:docMk/>
            <pc:sldMk cId="1906446114" sldId="261"/>
            <ac:spMk id="2" creationId="{0870B23C-32A9-3546-BB20-0308FEB4EE09}"/>
          </ac:spMkLst>
        </pc:spChg>
        <pc:spChg chg="del">
          <ac:chgData name="小 张" userId="fa9e0307-e4ef-40ea-a3f3-ab2703fd1def" providerId="ADAL" clId="{C4E02766-7D94-0E4A-90C3-EDFD5F17437D}" dt="2023-07-13T12:33:44.386" v="192" actId="478"/>
          <ac:spMkLst>
            <pc:docMk/>
            <pc:sldMk cId="1906446114" sldId="261"/>
            <ac:spMk id="2" creationId="{0F1B2218-C59A-4425-358C-1CB37DCA5E4B}"/>
          </ac:spMkLst>
        </pc:spChg>
        <pc:spChg chg="add del mod">
          <ac:chgData name="小 张" userId="fa9e0307-e4ef-40ea-a3f3-ab2703fd1def" providerId="ADAL" clId="{C4E02766-7D94-0E4A-90C3-EDFD5F17437D}" dt="2023-07-13T14:42:55.285" v="1300"/>
          <ac:spMkLst>
            <pc:docMk/>
            <pc:sldMk cId="1906446114" sldId="261"/>
            <ac:spMk id="2" creationId="{31B76F48-2151-5988-D53A-D0884E0AAD75}"/>
          </ac:spMkLst>
        </pc:spChg>
        <pc:spChg chg="add del mod">
          <ac:chgData name="小 张" userId="fa9e0307-e4ef-40ea-a3f3-ab2703fd1def" providerId="ADAL" clId="{C4E02766-7D94-0E4A-90C3-EDFD5F17437D}" dt="2023-07-14T03:57:46.274" v="3131" actId="21"/>
          <ac:spMkLst>
            <pc:docMk/>
            <pc:sldMk cId="1906446114" sldId="261"/>
            <ac:spMk id="2" creationId="{FCC4DEDB-FF8F-6E90-D5CD-8C772A90BF1F}"/>
          </ac:spMkLst>
        </pc:spChg>
        <pc:spChg chg="add mod">
          <ac:chgData name="小 张" userId="fa9e0307-e4ef-40ea-a3f3-ab2703fd1def" providerId="ADAL" clId="{C4E02766-7D94-0E4A-90C3-EDFD5F17437D}" dt="2023-07-14T10:53:42.057" v="3421"/>
          <ac:spMkLst>
            <pc:docMk/>
            <pc:sldMk cId="1906446114" sldId="261"/>
            <ac:spMk id="3" creationId="{1010889B-1DA2-18D5-FBA3-B72E4409CE78}"/>
          </ac:spMkLst>
        </pc:spChg>
      </pc:sldChg>
      <pc:sldChg chg="addSp delSp modSp add mod modTransition setBg">
        <pc:chgData name="小 张" userId="fa9e0307-e4ef-40ea-a3f3-ab2703fd1def" providerId="ADAL" clId="{C4E02766-7D94-0E4A-90C3-EDFD5F17437D}" dt="2023-07-14T10:51:46.698" v="3403"/>
        <pc:sldMkLst>
          <pc:docMk/>
          <pc:sldMk cId="2571024977" sldId="262"/>
        </pc:sldMkLst>
        <pc:spChg chg="add mod">
          <ac:chgData name="小 张" userId="fa9e0307-e4ef-40ea-a3f3-ab2703fd1def" providerId="ADAL" clId="{C4E02766-7D94-0E4A-90C3-EDFD5F17437D}" dt="2023-07-13T14:12:06.353" v="891"/>
          <ac:spMkLst>
            <pc:docMk/>
            <pc:sldMk cId="2571024977" sldId="262"/>
            <ac:spMk id="3" creationId="{30F3D490-B675-B89E-420C-914D38C699AE}"/>
          </ac:spMkLst>
        </pc:spChg>
        <pc:spChg chg="add mod">
          <ac:chgData name="小 张" userId="fa9e0307-e4ef-40ea-a3f3-ab2703fd1def" providerId="ADAL" clId="{C4E02766-7D94-0E4A-90C3-EDFD5F17437D}" dt="2023-07-13T12:59:56.181" v="320"/>
          <ac:spMkLst>
            <pc:docMk/>
            <pc:sldMk cId="2571024977" sldId="262"/>
            <ac:spMk id="4" creationId="{434A9EEF-B296-F67F-C34B-0F19A1C703E0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6" creationId="{2EB66E3C-736C-6587-87AF-F90098F26478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7" creationId="{DCF47140-2949-C2F0-4290-486CF89C1B27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8" creationId="{1D990CCB-A1C8-E657-52DE-348EFC663D08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9" creationId="{047A367B-E05D-029F-4BE2-39FD675A6DA6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9" creationId="{70918BFE-C58A-50CB-5D46-D50F0FFB5AF2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10" creationId="{A0FDD353-3D7B-7DE1-CAF5-65AA4D95EB8C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11" creationId="{F3EE9F7D-A616-1B0F-6F50-295A0DC069EB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12" creationId="{A0BB9978-3B0F-C489-2D78-9E813DD6F296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13" creationId="{BC2FD61B-54D7-0FAD-591D-0986BBECBD50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14" creationId="{1D35D698-A00B-9902-5B5C-BBDBEEEBD8F9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15" creationId="{30EF806C-7B40-586C-277C-FAD84CF4698B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16" creationId="{C6032258-4C74-D645-6284-43A41818DBF3}"/>
          </ac:spMkLst>
        </pc:spChg>
        <pc:spChg chg="mod">
          <ac:chgData name="小 张" userId="fa9e0307-e4ef-40ea-a3f3-ab2703fd1def" providerId="ADAL" clId="{C4E02766-7D94-0E4A-90C3-EDFD5F17437D}" dt="2023-07-13T12:54:28.850" v="256" actId="166"/>
          <ac:spMkLst>
            <pc:docMk/>
            <pc:sldMk cId="2571024977" sldId="262"/>
            <ac:spMk id="17" creationId="{3FE739FC-E3D9-C6B5-2509-4392CE020FB8}"/>
          </ac:spMkLst>
        </pc:spChg>
        <pc:spChg chg="mod">
          <ac:chgData name="小 张" userId="fa9e0307-e4ef-40ea-a3f3-ab2703fd1def" providerId="ADAL" clId="{C4E02766-7D94-0E4A-90C3-EDFD5F17437D}" dt="2023-07-13T12:54:28.850" v="256" actId="166"/>
          <ac:spMkLst>
            <pc:docMk/>
            <pc:sldMk cId="2571024977" sldId="262"/>
            <ac:spMk id="18" creationId="{7926666C-B175-B05A-38DD-3B29E9802FB5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19" creationId="{411F074A-8CF0-152E-AE0C-92DF9BF0F92B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19" creationId="{7CE72C9D-974C-CF74-B521-1644A4C54CCC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20" creationId="{1C2531E4-1C1C-C272-5AD8-9AB709DF3DDB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20" creationId="{24F08C05-B954-CC5D-D1F2-9E20BD4A56FF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21" creationId="{364843D2-06A7-C989-CECB-3D60A118F857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21" creationId="{C0B5F47F-0330-7D2D-4455-8F2B81C84B8C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24" creationId="{11F51F3B-ED2D-509E-D360-7FEA167082C4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25" creationId="{9D07048E-4F6E-857F-96A0-EE5E29DC9752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26" creationId="{79E8898D-8FAC-85F2-FC99-00540CECE9BA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26" creationId="{FD95E82F-102D-82E6-3D0F-A1EBBE1CBF54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27" creationId="{65D6CC21-D198-EB8F-A9A5-790789A27218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27" creationId="{70F1FE06-4309-50DD-ECE6-23DF5E5F2B82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28" creationId="{5EE8694D-5A5D-C5E3-2F00-040F1E1E9DC0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28" creationId="{889AD0E5-D3AB-2AA7-8521-B7BC5E1F5BF0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29" creationId="{1D383D39-60BF-AD72-ED5E-EC271749B4A6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29" creationId="{5790E6BA-1C7A-E9DA-B733-A496384F6680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30" creationId="{14218CDB-D048-41AB-CBB1-7B143A4AC4FD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30" creationId="{24F6434D-9B5E-AF72-8B03-B2057778E39F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31" creationId="{3EF8540C-978C-F3BC-7D5B-64D349A4D853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31" creationId="{E239D756-F933-5263-B31E-64F33E63F81E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32" creationId="{B26CDC65-9E12-6A5F-FA1D-457D0CA6BF0B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33" creationId="{D9D3F1B3-014B-2534-F80C-3BA84FBBFB91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34" creationId="{5C0178C0-8BAB-7A5E-34DB-517A5A9D8420}"/>
          </ac:spMkLst>
        </pc:spChg>
        <pc:spChg chg="add mod">
          <ac:chgData name="小 张" userId="fa9e0307-e4ef-40ea-a3f3-ab2703fd1def" providerId="ADAL" clId="{C4E02766-7D94-0E4A-90C3-EDFD5F17437D}" dt="2023-07-14T10:48:48.939" v="3373"/>
          <ac:spMkLst>
            <pc:docMk/>
            <pc:sldMk cId="2571024977" sldId="262"/>
            <ac:spMk id="35" creationId="{F605D697-627C-9D6C-F1CF-1C22B3EE776E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36" creationId="{AC0DA38E-8F32-2C30-F21A-902CF10CF385}"/>
          </ac:spMkLst>
        </pc:spChg>
        <pc:spChg chg="add mod">
          <ac:chgData name="小 张" userId="fa9e0307-e4ef-40ea-a3f3-ab2703fd1def" providerId="ADAL" clId="{C4E02766-7D94-0E4A-90C3-EDFD5F17437D}" dt="2023-07-14T10:51:10.429" v="3396" actId="2085"/>
          <ac:spMkLst>
            <pc:docMk/>
            <pc:sldMk cId="2571024977" sldId="262"/>
            <ac:spMk id="36" creationId="{D2E823F0-20EB-5871-3C62-ED2F0DD0ADBE}"/>
          </ac:spMkLst>
        </pc:spChg>
        <pc:spChg chg="add mod">
          <ac:chgData name="小 张" userId="fa9e0307-e4ef-40ea-a3f3-ab2703fd1def" providerId="ADAL" clId="{C4E02766-7D94-0E4A-90C3-EDFD5F17437D}" dt="2023-07-14T10:51:28.098" v="3399" actId="1076"/>
          <ac:spMkLst>
            <pc:docMk/>
            <pc:sldMk cId="2571024977" sldId="262"/>
            <ac:spMk id="37" creationId="{75A7FE0F-3BB0-C93A-75E7-3BBB24085A5C}"/>
          </ac:spMkLst>
        </pc:spChg>
        <pc:spChg chg="add del mod">
          <ac:chgData name="小 张" userId="fa9e0307-e4ef-40ea-a3f3-ab2703fd1def" providerId="ADAL" clId="{C4E02766-7D94-0E4A-90C3-EDFD5F17437D}" dt="2023-07-14T10:51:46.698" v="3403"/>
          <ac:spMkLst>
            <pc:docMk/>
            <pc:sldMk cId="2571024977" sldId="262"/>
            <ac:spMk id="38" creationId="{1C8ADBA0-0A6A-5CD5-655C-B126F9862571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39" creationId="{837FD42E-BF99-E30C-5169-E5A1E251F546}"/>
          </ac:spMkLst>
        </pc:spChg>
        <pc:spChg chg="add del mod">
          <ac:chgData name="小 张" userId="fa9e0307-e4ef-40ea-a3f3-ab2703fd1def" providerId="ADAL" clId="{C4E02766-7D94-0E4A-90C3-EDFD5F17437D}" dt="2023-07-14T10:51:46.698" v="3403"/>
          <ac:spMkLst>
            <pc:docMk/>
            <pc:sldMk cId="2571024977" sldId="262"/>
            <ac:spMk id="39" creationId="{CF9BA722-96D7-F7D5-75C2-7562F4D925E4}"/>
          </ac:spMkLst>
        </pc:spChg>
        <pc:spChg chg="mod">
          <ac:chgData name="小 张" userId="fa9e0307-e4ef-40ea-a3f3-ab2703fd1def" providerId="ADAL" clId="{C4E02766-7D94-0E4A-90C3-EDFD5F17437D}" dt="2023-07-13T12:54:28.850" v="256" actId="166"/>
          <ac:spMkLst>
            <pc:docMk/>
            <pc:sldMk cId="2571024977" sldId="262"/>
            <ac:spMk id="40" creationId="{B9CBCE08-6FB5-A592-AD4A-B075A5CDFD28}"/>
          </ac:spMkLst>
        </pc:spChg>
        <pc:spChg chg="del">
          <ac:chgData name="小 张" userId="fa9e0307-e4ef-40ea-a3f3-ab2703fd1def" providerId="ADAL" clId="{C4E02766-7D94-0E4A-90C3-EDFD5F17437D}" dt="2023-07-13T12:54:08.807" v="254" actId="478"/>
          <ac:spMkLst>
            <pc:docMk/>
            <pc:sldMk cId="2571024977" sldId="262"/>
            <ac:spMk id="43" creationId="{073A55D4-8E15-9856-CE9B-F751D852FC9E}"/>
          </ac:spMkLst>
        </pc:spChg>
        <pc:picChg chg="add mod">
          <ac:chgData name="小 张" userId="fa9e0307-e4ef-40ea-a3f3-ab2703fd1def" providerId="ADAL" clId="{C4E02766-7D94-0E4A-90C3-EDFD5F17437D}" dt="2023-07-13T12:54:34.187" v="257" actId="1076"/>
          <ac:picMkLst>
            <pc:docMk/>
            <pc:sldMk cId="2571024977" sldId="262"/>
            <ac:picMk id="2" creationId="{B08F560F-C282-40DD-6352-6918C5AF7144}"/>
          </ac:picMkLst>
        </pc:picChg>
        <pc:picChg chg="del">
          <ac:chgData name="小 张" userId="fa9e0307-e4ef-40ea-a3f3-ab2703fd1def" providerId="ADAL" clId="{C4E02766-7D94-0E4A-90C3-EDFD5F17437D}" dt="2023-07-13T12:54:15.622" v="255" actId="478"/>
          <ac:picMkLst>
            <pc:docMk/>
            <pc:sldMk cId="2571024977" sldId="262"/>
            <ac:picMk id="3" creationId="{09060EF5-2997-669D-61C8-F8961ACAC4A5}"/>
          </ac:picMkLst>
        </pc:picChg>
        <pc:picChg chg="mod">
          <ac:chgData name="小 张" userId="fa9e0307-e4ef-40ea-a3f3-ab2703fd1def" providerId="ADAL" clId="{C4E02766-7D94-0E4A-90C3-EDFD5F17437D}" dt="2023-07-13T12:54:28.850" v="256" actId="166"/>
          <ac:picMkLst>
            <pc:docMk/>
            <pc:sldMk cId="2571024977" sldId="262"/>
            <ac:picMk id="22" creationId="{AA9C2994-0E4D-EBF4-682B-B64E986A559B}"/>
          </ac:picMkLst>
        </pc:picChg>
        <pc:picChg chg="mod">
          <ac:chgData name="小 张" userId="fa9e0307-e4ef-40ea-a3f3-ab2703fd1def" providerId="ADAL" clId="{C4E02766-7D94-0E4A-90C3-EDFD5F17437D}" dt="2023-07-13T12:54:28.850" v="256" actId="166"/>
          <ac:picMkLst>
            <pc:docMk/>
            <pc:sldMk cId="2571024977" sldId="262"/>
            <ac:picMk id="23" creationId="{B7789720-3294-3379-59E6-EB78DB9E359E}"/>
          </ac:picMkLst>
        </pc:picChg>
      </pc:sldChg>
      <pc:sldChg chg="addSp modSp add mod setBg modNotesTx">
        <pc:chgData name="小 张" userId="fa9e0307-e4ef-40ea-a3f3-ab2703fd1def" providerId="ADAL" clId="{C4E02766-7D94-0E4A-90C3-EDFD5F17437D}" dt="2023-07-14T10:51:48.521" v="3404"/>
        <pc:sldMkLst>
          <pc:docMk/>
          <pc:sldMk cId="3554857038" sldId="263"/>
        </pc:sldMkLst>
        <pc:spChg chg="add mod">
          <ac:chgData name="小 张" userId="fa9e0307-e4ef-40ea-a3f3-ab2703fd1def" providerId="ADAL" clId="{C4E02766-7D94-0E4A-90C3-EDFD5F17437D}" dt="2023-07-13T12:59:59.971" v="321"/>
          <ac:spMkLst>
            <pc:docMk/>
            <pc:sldMk cId="3554857038" sldId="263"/>
            <ac:spMk id="4" creationId="{BABDE069-493A-AFD2-916F-244745C6DA28}"/>
          </ac:spMkLst>
        </pc:spChg>
        <pc:spChg chg="add mod">
          <ac:chgData name="小 张" userId="fa9e0307-e4ef-40ea-a3f3-ab2703fd1def" providerId="ADAL" clId="{C4E02766-7D94-0E4A-90C3-EDFD5F17437D}" dt="2023-07-13T13:03:48.509" v="329"/>
          <ac:spMkLst>
            <pc:docMk/>
            <pc:sldMk cId="3554857038" sldId="263"/>
            <ac:spMk id="6" creationId="{50B120BF-562E-65A6-8804-0B6AEABC8FC2}"/>
          </ac:spMkLst>
        </pc:spChg>
        <pc:spChg chg="add mod">
          <ac:chgData name="小 张" userId="fa9e0307-e4ef-40ea-a3f3-ab2703fd1def" providerId="ADAL" clId="{C4E02766-7D94-0E4A-90C3-EDFD5F17437D}" dt="2023-07-13T14:12:07.784" v="892"/>
          <ac:spMkLst>
            <pc:docMk/>
            <pc:sldMk cId="3554857038" sldId="263"/>
            <ac:spMk id="7" creationId="{CD00212C-D3BC-4750-A2BB-97AF94A6B06E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8" creationId="{E35995A0-85A1-D433-473F-D153FC5D25B3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9" creationId="{D0CB9254-D4EF-BC35-6579-78EAACE68027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10" creationId="{8C24DD10-D844-E78A-1AAC-B25E285BEB28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11" creationId="{AB983AFE-8608-90BA-D2C5-4CB7F9847E10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12" creationId="{D887E03B-B73C-7081-0549-FC91EA0A3294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13" creationId="{45C84790-D312-06DD-B08B-5BB6BCFBA9CE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14" creationId="{9AEE90D7-A3F5-269B-5A1A-1D77F93DDCEC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15" creationId="{39F308F8-3469-D480-E6A8-DE0E3C6B2E51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16" creationId="{C15F1E56-0688-45A6-ED41-1A288C33C81C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19" creationId="{53BE0A50-C573-1D7A-E5CD-AE74C07885BA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20" creationId="{7C7DE7A0-AA81-BE1E-638C-D470C7116C8F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21" creationId="{7CAA3399-32E4-125A-55A6-8CDDA18C8D78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24" creationId="{523283DC-CBB4-288B-3ECD-C5141F235669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25" creationId="{F218E044-AA9F-53E1-D3B7-77BA854761AF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26" creationId="{7632D2BA-8226-02CA-5B29-8B33EEB7C650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27" creationId="{92DBF6D0-42E2-8173-B636-49A6CBBDCC1F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28" creationId="{FC07AB72-3080-E182-3383-14EC6400FA26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29" creationId="{BA3E42E9-F45C-2C7F-3B09-9869481BBCD8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30" creationId="{FE51CC18-14BB-F992-7639-F7B303A60DC9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31" creationId="{839A3702-55A8-8DA2-AC97-EAFB1DBF130E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32" creationId="{45D81408-15C8-DA5D-7576-3EB1EE55BBD1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33" creationId="{000A37DE-04F9-E843-5087-8A1227BD6CF6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34" creationId="{43E67D2D-3168-5AA8-E437-67C518822A82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35" creationId="{CC5CB9BB-5DA5-7F71-BF22-0E263F636D67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36" creationId="{C47D554D-F283-726F-D600-E7655C08C2E1}"/>
          </ac:spMkLst>
        </pc:spChg>
        <pc:spChg chg="add mod">
          <ac:chgData name="小 张" userId="fa9e0307-e4ef-40ea-a3f3-ab2703fd1def" providerId="ADAL" clId="{C4E02766-7D94-0E4A-90C3-EDFD5F17437D}" dt="2023-07-14T10:48:54.591" v="3376" actId="1035"/>
          <ac:spMkLst>
            <pc:docMk/>
            <pc:sldMk cId="3554857038" sldId="263"/>
            <ac:spMk id="37" creationId="{DF9593E2-DB36-CD05-6B79-C2EAC812F446}"/>
          </ac:spMkLst>
        </pc:spChg>
        <pc:spChg chg="add mod">
          <ac:chgData name="小 张" userId="fa9e0307-e4ef-40ea-a3f3-ab2703fd1def" providerId="ADAL" clId="{C4E02766-7D94-0E4A-90C3-EDFD5F17437D}" dt="2023-07-14T10:51:48.521" v="3404"/>
          <ac:spMkLst>
            <pc:docMk/>
            <pc:sldMk cId="3554857038" sldId="263"/>
            <ac:spMk id="38" creationId="{6D291670-80F5-116F-848D-C349A829C559}"/>
          </ac:spMkLst>
        </pc:spChg>
        <pc:spChg chg="add mod">
          <ac:chgData name="小 张" userId="fa9e0307-e4ef-40ea-a3f3-ab2703fd1def" providerId="ADAL" clId="{C4E02766-7D94-0E4A-90C3-EDFD5F17437D}" dt="2023-07-14T10:51:48.521" v="3404"/>
          <ac:spMkLst>
            <pc:docMk/>
            <pc:sldMk cId="3554857038" sldId="263"/>
            <ac:spMk id="39" creationId="{D895B924-018B-473A-6B80-F25C2CB9B58F}"/>
          </ac:spMkLst>
        </pc:spChg>
        <pc:graphicFrameChg chg="add mod">
          <ac:chgData name="小 张" userId="fa9e0307-e4ef-40ea-a3f3-ab2703fd1def" providerId="ADAL" clId="{C4E02766-7D94-0E4A-90C3-EDFD5F17437D}" dt="2023-07-13T12:57:51.468" v="269" actId="14100"/>
          <ac:graphicFrameMkLst>
            <pc:docMk/>
            <pc:sldMk cId="3554857038" sldId="263"/>
            <ac:graphicFrameMk id="3" creationId="{824AA236-95E0-4A77-4D88-B18B64343811}"/>
          </ac:graphicFrameMkLst>
        </pc:graphicFrameChg>
      </pc:sldChg>
      <pc:sldChg chg="addSp delSp modSp add mod setBg">
        <pc:chgData name="小 张" userId="fa9e0307-e4ef-40ea-a3f3-ab2703fd1def" providerId="ADAL" clId="{C4E02766-7D94-0E4A-90C3-EDFD5F17437D}" dt="2023-07-14T10:48:56.272" v="3377"/>
        <pc:sldMkLst>
          <pc:docMk/>
          <pc:sldMk cId="4248275710" sldId="264"/>
        </pc:sldMkLst>
        <pc:spChg chg="del">
          <ac:chgData name="小 张" userId="fa9e0307-e4ef-40ea-a3f3-ab2703fd1def" providerId="ADAL" clId="{C4E02766-7D94-0E4A-90C3-EDFD5F17437D}" dt="2023-07-13T13:03:02.143" v="326" actId="478"/>
          <ac:spMkLst>
            <pc:docMk/>
            <pc:sldMk cId="4248275710" sldId="264"/>
            <ac:spMk id="6" creationId="{50B120BF-562E-65A6-8804-0B6AEABC8FC2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6" creationId="{A8A49263-B350-47C2-AB9E-0F27F4FA3768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7" creationId="{EFA433DF-7138-DFE4-D7C1-3A70BB3EAD88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8" creationId="{020616D2-C952-AABD-6D7B-C203330277FA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9" creationId="{F351C764-271C-FD2E-DCEE-58A57D09E6CE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10" creationId="{3557F08A-D583-563E-1B8D-C71AB1FA3450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11" creationId="{5F673D13-703A-027B-ED77-7CBF8DA88FF8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12" creationId="{7F05A36B-C0E3-F8BC-2BFC-053A8392C87C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13" creationId="{74A0D7AF-E7AE-2CE6-39CA-606C6578AEDB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14" creationId="{FDF3EC9A-8EE1-F973-8E20-263730DAF50F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15" creationId="{2A9C64C3-9FED-31C5-CC25-4AA1F1A02538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16" creationId="{AD37EACC-5337-D30D-A529-71D987070DDE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19" creationId="{F0F8F4F5-91A2-4824-1D9F-2E05C3ECCE6F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20" creationId="{47F93E43-4746-8F32-3B4C-AB6BBB5B142F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21" creationId="{49B84183-D641-58AC-ADEE-7A39BDAA1F4A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24" creationId="{56214C20-75F3-9F7E-6A31-54CCB9F3738E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25" creationId="{D04A22CB-BB25-DF87-4A74-04F5CE755DAF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26" creationId="{C81CB529-604C-79E3-217D-C7DEF3CB10E3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27" creationId="{466F3561-D66E-5A12-736C-2DB2DD373FB6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28" creationId="{03C76E88-3FDF-1902-27E2-E15C4C12108E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29" creationId="{D92ABF48-EF2B-D6F2-0699-5DCD7B4057C7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30" creationId="{6E14416C-5928-21F3-E98D-C03BA8E242BE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31" creationId="{26AC76F2-E1F6-E76B-7345-9EF90AFDB4A8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32" creationId="{B8FAC94E-B10D-1BA4-9126-CE08D7FF9C95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33" creationId="{3C155F96-D6A2-2BF8-F383-1C8455F5D68B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34" creationId="{D4A82DFA-3424-39DD-5809-2D5061ABC0A0}"/>
          </ac:spMkLst>
        </pc:spChg>
        <pc:spChg chg="add mod">
          <ac:chgData name="小 张" userId="fa9e0307-e4ef-40ea-a3f3-ab2703fd1def" providerId="ADAL" clId="{C4E02766-7D94-0E4A-90C3-EDFD5F17437D}" dt="2023-07-14T10:48:56.272" v="3377"/>
          <ac:spMkLst>
            <pc:docMk/>
            <pc:sldMk cId="4248275710" sldId="264"/>
            <ac:spMk id="35" creationId="{3460DB93-2C1B-3761-20BC-5411024B4AC9}"/>
          </ac:spMkLst>
        </pc:spChg>
        <pc:graphicFrameChg chg="mod">
          <ac:chgData name="小 张" userId="fa9e0307-e4ef-40ea-a3f3-ab2703fd1def" providerId="ADAL" clId="{C4E02766-7D94-0E4A-90C3-EDFD5F17437D}" dt="2023-07-13T23:58:00.858" v="1960" actId="1076"/>
          <ac:graphicFrameMkLst>
            <pc:docMk/>
            <pc:sldMk cId="4248275710" sldId="264"/>
            <ac:graphicFrameMk id="3" creationId="{824AA236-95E0-4A77-4D88-B18B64343811}"/>
          </ac:graphicFrameMkLst>
        </pc:graphicFrameChg>
      </pc:sldChg>
      <pc:sldChg chg="new del">
        <pc:chgData name="小 张" userId="fa9e0307-e4ef-40ea-a3f3-ab2703fd1def" providerId="ADAL" clId="{C4E02766-7D94-0E4A-90C3-EDFD5F17437D}" dt="2023-07-13T12:59:07.444" v="273" actId="680"/>
        <pc:sldMkLst>
          <pc:docMk/>
          <pc:sldMk cId="4252961908" sldId="264"/>
        </pc:sldMkLst>
      </pc:sldChg>
      <pc:sldChg chg="addSp delSp modSp add mod modTransition setBg">
        <pc:chgData name="小 张" userId="fa9e0307-e4ef-40ea-a3f3-ab2703fd1def" providerId="ADAL" clId="{C4E02766-7D94-0E4A-90C3-EDFD5F17437D}" dt="2023-07-14T10:51:51.438" v="3405"/>
        <pc:sldMkLst>
          <pc:docMk/>
          <pc:sldMk cId="2638573979" sldId="265"/>
        </pc:sldMkLst>
        <pc:spChg chg="mod">
          <ac:chgData name="小 张" userId="fa9e0307-e4ef-40ea-a3f3-ab2703fd1def" providerId="ADAL" clId="{C4E02766-7D94-0E4A-90C3-EDFD5F17437D}" dt="2023-07-13T14:10:07.069" v="865"/>
          <ac:spMkLst>
            <pc:docMk/>
            <pc:sldMk cId="2638573979" sldId="265"/>
            <ac:spMk id="2" creationId="{4A915338-031B-B0E0-2B89-54294D4D9998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4" creationId="{20B9F615-60A7-C09F-394D-1C088652C4ED}"/>
          </ac:spMkLst>
        </pc:spChg>
        <pc:spChg chg="del">
          <ac:chgData name="小 张" userId="fa9e0307-e4ef-40ea-a3f3-ab2703fd1def" providerId="ADAL" clId="{C4E02766-7D94-0E4A-90C3-EDFD5F17437D}" dt="2023-07-13T14:05:10.667" v="749" actId="478"/>
          <ac:spMkLst>
            <pc:docMk/>
            <pc:sldMk cId="2638573979" sldId="265"/>
            <ac:spMk id="4" creationId="{35572CB8-ED4E-5FD8-891F-7D7BA9A18581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6" creationId="{39F286D5-1D60-4EF8-E5C2-B45A349120CA}"/>
          </ac:spMkLst>
        </pc:spChg>
        <pc:spChg chg="del">
          <ac:chgData name="小 张" userId="fa9e0307-e4ef-40ea-a3f3-ab2703fd1def" providerId="ADAL" clId="{C4E02766-7D94-0E4A-90C3-EDFD5F17437D}" dt="2023-07-13T14:05:46.104" v="760" actId="478"/>
          <ac:spMkLst>
            <pc:docMk/>
            <pc:sldMk cId="2638573979" sldId="265"/>
            <ac:spMk id="6" creationId="{3E682463-0AAF-63F8-7143-289E2A6C7A5D}"/>
          </ac:spMkLst>
        </pc:spChg>
        <pc:spChg chg="del mod">
          <ac:chgData name="小 张" userId="fa9e0307-e4ef-40ea-a3f3-ab2703fd1def" providerId="ADAL" clId="{C4E02766-7D94-0E4A-90C3-EDFD5F17437D}" dt="2023-07-13T14:05:14.345" v="751" actId="478"/>
          <ac:spMkLst>
            <pc:docMk/>
            <pc:sldMk cId="2638573979" sldId="265"/>
            <ac:spMk id="7" creationId="{24373A62-4CCC-C249-4C2A-43B5588CCA2D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7" creationId="{48A53E2C-54C1-2E85-CBBE-5F8D25A05AB8}"/>
          </ac:spMkLst>
        </pc:spChg>
        <pc:spChg chg="add mod">
          <ac:chgData name="小 张" userId="fa9e0307-e4ef-40ea-a3f3-ab2703fd1def" providerId="ADAL" clId="{C4E02766-7D94-0E4A-90C3-EDFD5F17437D}" dt="2023-07-13T14:07:39.196" v="837" actId="14100"/>
          <ac:spMkLst>
            <pc:docMk/>
            <pc:sldMk cId="2638573979" sldId="265"/>
            <ac:spMk id="9" creationId="{A2840E78-A7EA-984E-880C-547D4F4B84BB}"/>
          </ac:spMkLst>
        </pc:spChg>
        <pc:spChg chg="mod">
          <ac:chgData name="小 张" userId="fa9e0307-e4ef-40ea-a3f3-ab2703fd1def" providerId="ADAL" clId="{C4E02766-7D94-0E4A-90C3-EDFD5F17437D}" dt="2023-07-13T14:06:18.390" v="780" actId="14100"/>
          <ac:spMkLst>
            <pc:docMk/>
            <pc:sldMk cId="2638573979" sldId="265"/>
            <ac:spMk id="15" creationId="{B25CFA79-2ACB-64F3-E7E8-8FC5E8720EF7}"/>
          </ac:spMkLst>
        </pc:spChg>
        <pc:spChg chg="del mod">
          <ac:chgData name="小 张" userId="fa9e0307-e4ef-40ea-a3f3-ab2703fd1def" providerId="ADAL" clId="{C4E02766-7D94-0E4A-90C3-EDFD5F17437D}" dt="2023-07-13T14:05:19.786" v="754" actId="478"/>
          <ac:spMkLst>
            <pc:docMk/>
            <pc:sldMk cId="2638573979" sldId="265"/>
            <ac:spMk id="17" creationId="{3FE739FC-E3D9-C6B5-2509-4392CE020FB8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17" creationId="{96F7E2AC-2602-C435-29D7-85913DBF90D4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18" creationId="{303585E9-55C7-F076-4E41-64E483BC1301}"/>
          </ac:spMkLst>
        </pc:spChg>
        <pc:spChg chg="del">
          <ac:chgData name="小 张" userId="fa9e0307-e4ef-40ea-a3f3-ab2703fd1def" providerId="ADAL" clId="{C4E02766-7D94-0E4A-90C3-EDFD5F17437D}" dt="2023-07-13T14:05:16.928" v="752" actId="478"/>
          <ac:spMkLst>
            <pc:docMk/>
            <pc:sldMk cId="2638573979" sldId="265"/>
            <ac:spMk id="18" creationId="{7926666C-B175-B05A-38DD-3B29E9802FB5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19" creationId="{E70EFDCC-6B4B-079D-068A-0725A54DABCC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20" creationId="{A2389D56-640C-67D5-0F2F-BD1703D85260}"/>
          </ac:spMkLst>
        </pc:spChg>
        <pc:spChg chg="add del mod topLvl">
          <ac:chgData name="小 张" userId="fa9e0307-e4ef-40ea-a3f3-ab2703fd1def" providerId="ADAL" clId="{C4E02766-7D94-0E4A-90C3-EDFD5F17437D}" dt="2023-07-13T14:11:06.452" v="884"/>
          <ac:spMkLst>
            <pc:docMk/>
            <pc:sldMk cId="2638573979" sldId="265"/>
            <ac:spMk id="21" creationId="{66F93435-9DC1-4914-47C4-47328025454F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22" creationId="{B1A09954-F359-DA18-EB65-8C191EA6CB29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23" creationId="{8D254F0A-D594-9AE4-52F8-A6528C6C86C3}"/>
          </ac:spMkLst>
        </pc:spChg>
        <pc:spChg chg="mod topLvl">
          <ac:chgData name="小 张" userId="fa9e0307-e4ef-40ea-a3f3-ab2703fd1def" providerId="ADAL" clId="{C4E02766-7D94-0E4A-90C3-EDFD5F17437D}" dt="2023-07-13T14:08:47.611" v="844" actId="1076"/>
          <ac:spMkLst>
            <pc:docMk/>
            <pc:sldMk cId="2638573979" sldId="265"/>
            <ac:spMk id="24" creationId="{0518A889-33A2-7CE5-D086-7C9EAFD467F9}"/>
          </ac:spMkLst>
        </pc:spChg>
        <pc:spChg chg="mod topLvl">
          <ac:chgData name="小 张" userId="fa9e0307-e4ef-40ea-a3f3-ab2703fd1def" providerId="ADAL" clId="{C4E02766-7D94-0E4A-90C3-EDFD5F17437D}" dt="2023-07-13T14:09:29.216" v="862" actId="207"/>
          <ac:spMkLst>
            <pc:docMk/>
            <pc:sldMk cId="2638573979" sldId="265"/>
            <ac:spMk id="25" creationId="{6863D08D-6F31-88B0-EBFC-3A3467913A17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26" creationId="{45712786-44EF-E641-7A3D-4B762928C6A5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27" creationId="{77F5414E-DFE8-5625-2766-F79FCDE9BC36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28" creationId="{75898449-8CC0-5E09-6B40-7AFC62801441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29" creationId="{AC57160D-E802-EBBE-7A14-4C15FC6BF87F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0" creationId="{962F845C-2FFE-8562-F610-37009A36BA27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1" creationId="{5D519C80-CF19-ACFE-3B6E-253F2287C479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2" creationId="{7992F08E-320D-E960-8CC3-207A7D1FB1F7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3" creationId="{D3072987-85B1-6BF9-406B-EC3F33DE6BE2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4" creationId="{461CFE36-08EF-A8B0-36CC-08F2D360A99E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5" creationId="{86464E49-E4B7-97C1-3F72-49CFE43F120C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6" creationId="{EEB7BE41-CA6C-15D2-DF9D-69B63D85C7F1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7" creationId="{5FD247E9-0F73-04F5-E02E-420AA6189C5D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8" creationId="{14451A6B-7F70-32DB-0D5E-FD5599BFFFB6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39" creationId="{D966BD46-F46A-FF31-E45A-545528CBBDD2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40" creationId="{E219C256-D182-6670-F632-4F04793DBE99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41" creationId="{85580A67-0828-F4A1-338A-412061ACA7BD}"/>
          </ac:spMkLst>
        </pc:spChg>
        <pc:spChg chg="add mod">
          <ac:chgData name="小 张" userId="fa9e0307-e4ef-40ea-a3f3-ab2703fd1def" providerId="ADAL" clId="{C4E02766-7D94-0E4A-90C3-EDFD5F17437D}" dt="2023-07-14T10:49:00.387" v="3378"/>
          <ac:spMkLst>
            <pc:docMk/>
            <pc:sldMk cId="2638573979" sldId="265"/>
            <ac:spMk id="42" creationId="{43958561-53F1-E8FE-6E72-9B7ED86CCB68}"/>
          </ac:spMkLst>
        </pc:spChg>
        <pc:spChg chg="add mod">
          <ac:chgData name="小 张" userId="fa9e0307-e4ef-40ea-a3f3-ab2703fd1def" providerId="ADAL" clId="{C4E02766-7D94-0E4A-90C3-EDFD5F17437D}" dt="2023-07-14T10:51:51.438" v="3405"/>
          <ac:spMkLst>
            <pc:docMk/>
            <pc:sldMk cId="2638573979" sldId="265"/>
            <ac:spMk id="43" creationId="{A37C92B5-C9D0-DF13-1701-41068814BF08}"/>
          </ac:spMkLst>
        </pc:spChg>
        <pc:spChg chg="add mod">
          <ac:chgData name="小 张" userId="fa9e0307-e4ef-40ea-a3f3-ab2703fd1def" providerId="ADAL" clId="{C4E02766-7D94-0E4A-90C3-EDFD5F17437D}" dt="2023-07-14T10:51:51.438" v="3405"/>
          <ac:spMkLst>
            <pc:docMk/>
            <pc:sldMk cId="2638573979" sldId="265"/>
            <ac:spMk id="44" creationId="{0A616168-00DD-A2F9-2A65-DA2F359D34AB}"/>
          </ac:spMkLst>
        </pc:spChg>
        <pc:grpChg chg="mod">
          <ac:chgData name="小 张" userId="fa9e0307-e4ef-40ea-a3f3-ab2703fd1def" providerId="ADAL" clId="{C4E02766-7D94-0E4A-90C3-EDFD5F17437D}" dt="2023-07-13T14:07:08.230" v="782" actId="166"/>
          <ac:grpSpMkLst>
            <pc:docMk/>
            <pc:sldMk cId="2638573979" sldId="265"/>
            <ac:grpSpMk id="13" creationId="{66DA0F9C-6A6D-AD28-1ED8-53FEEF8B475C}"/>
          </ac:grpSpMkLst>
        </pc:grpChg>
        <pc:grpChg chg="mod">
          <ac:chgData name="小 张" userId="fa9e0307-e4ef-40ea-a3f3-ab2703fd1def" providerId="ADAL" clId="{C4E02766-7D94-0E4A-90C3-EDFD5F17437D}" dt="2023-07-13T14:07:08.230" v="782" actId="166"/>
          <ac:grpSpMkLst>
            <pc:docMk/>
            <pc:sldMk cId="2638573979" sldId="265"/>
            <ac:grpSpMk id="16" creationId="{867662F9-9C0C-8524-FD83-18D4D7AADCEE}"/>
          </ac:grpSpMkLst>
        </pc:grpChg>
        <pc:grpChg chg="add del mod">
          <ac:chgData name="小 张" userId="fa9e0307-e4ef-40ea-a3f3-ab2703fd1def" providerId="ADAL" clId="{C4E02766-7D94-0E4A-90C3-EDFD5F17437D}" dt="2023-07-13T14:08:09.364" v="839" actId="165"/>
          <ac:grpSpMkLst>
            <pc:docMk/>
            <pc:sldMk cId="2638573979" sldId="265"/>
            <ac:grpSpMk id="19" creationId="{D8DCFF6F-18CD-FC21-663B-456BF50BAC2D}"/>
          </ac:grpSpMkLst>
        </pc:grpChg>
        <pc:grpChg chg="add del mod topLvl">
          <ac:chgData name="小 张" userId="fa9e0307-e4ef-40ea-a3f3-ab2703fd1def" providerId="ADAL" clId="{C4E02766-7D94-0E4A-90C3-EDFD5F17437D}" dt="2023-07-13T14:08:37.079" v="843" actId="165"/>
          <ac:grpSpMkLst>
            <pc:docMk/>
            <pc:sldMk cId="2638573979" sldId="265"/>
            <ac:grpSpMk id="20" creationId="{23BEDF86-6F22-DD05-103E-29BE6846812E}"/>
          </ac:grpSpMkLst>
        </pc:grpChg>
        <pc:picChg chg="add del">
          <ac:chgData name="小 张" userId="fa9e0307-e4ef-40ea-a3f3-ab2703fd1def" providerId="ADAL" clId="{C4E02766-7D94-0E4A-90C3-EDFD5F17437D}" dt="2023-07-13T14:05:24.251" v="757" actId="478"/>
          <ac:picMkLst>
            <pc:docMk/>
            <pc:sldMk cId="2638573979" sldId="265"/>
            <ac:picMk id="3" creationId="{09060EF5-2997-669D-61C8-F8961ACAC4A5}"/>
          </ac:picMkLst>
        </pc:picChg>
        <pc:picChg chg="del">
          <ac:chgData name="小 张" userId="fa9e0307-e4ef-40ea-a3f3-ab2703fd1def" providerId="ADAL" clId="{C4E02766-7D94-0E4A-90C3-EDFD5F17437D}" dt="2023-07-13T14:05:21.422" v="755" actId="478"/>
          <ac:picMkLst>
            <pc:docMk/>
            <pc:sldMk cId="2638573979" sldId="265"/>
            <ac:picMk id="22" creationId="{AA9C2994-0E4D-EBF4-682B-B64E986A559B}"/>
          </ac:picMkLst>
        </pc:picChg>
        <pc:picChg chg="del">
          <ac:chgData name="小 张" userId="fa9e0307-e4ef-40ea-a3f3-ab2703fd1def" providerId="ADAL" clId="{C4E02766-7D94-0E4A-90C3-EDFD5F17437D}" dt="2023-07-13T14:05:27.884" v="758" actId="478"/>
          <ac:picMkLst>
            <pc:docMk/>
            <pc:sldMk cId="2638573979" sldId="265"/>
            <ac:picMk id="23" creationId="{B7789720-3294-3379-59E6-EB78DB9E359E}"/>
          </ac:picMkLst>
        </pc:picChg>
      </pc:sldChg>
      <pc:sldChg chg="addSp delSp modSp add mod modTransition setBg">
        <pc:chgData name="小 张" userId="fa9e0307-e4ef-40ea-a3f3-ab2703fd1def" providerId="ADAL" clId="{C4E02766-7D94-0E4A-90C3-EDFD5F17437D}" dt="2023-07-14T10:51:53.439" v="3406"/>
        <pc:sldMkLst>
          <pc:docMk/>
          <pc:sldMk cId="2037657194" sldId="266"/>
        </pc:sldMkLst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4" creationId="{013B862F-60CC-9F72-FC25-A2D60482CA96}"/>
          </ac:spMkLst>
        </pc:spChg>
        <pc:spChg chg="add del mod">
          <ac:chgData name="小 张" userId="fa9e0307-e4ef-40ea-a3f3-ab2703fd1def" providerId="ADAL" clId="{C4E02766-7D94-0E4A-90C3-EDFD5F17437D}" dt="2023-07-13T14:17:09.310" v="905" actId="478"/>
          <ac:spMkLst>
            <pc:docMk/>
            <pc:sldMk cId="2037657194" sldId="266"/>
            <ac:spMk id="4" creationId="{E7ABD363-396D-8C5F-3E77-C93F330DA4C3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6" creationId="{DD8EC9FA-3C32-CD01-B9EC-01EF59F1094A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7" creationId="{07318A58-44BA-9838-292A-D710E59D2F98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17" creationId="{0528E2C7-8DA9-7639-C53A-8B100B995A58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18" creationId="{C2081435-4585-80D5-BC41-B5A903CF0430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19" creationId="{9999B7C7-FBC8-A562-95CF-E7F02C585E69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20" creationId="{6633191F-5A4F-18B7-F454-1631A005053E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22" creationId="{631A3E8C-4628-64BF-1BA4-903B147EA018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23" creationId="{83495BB2-1FEE-3ADE-C64C-88072B6F6B39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26" creationId="{095847EF-BA8A-C120-A426-D50331EE2CE3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27" creationId="{5D4B441D-3943-E0EB-8843-9DB009F482E0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28" creationId="{59A1EB30-F1D4-C81E-8566-A2427BC0C203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29" creationId="{3136A644-CF6D-FBB4-1AC1-EFC67D62F1E3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0" creationId="{CBB21F48-FBF5-CFDD-3D6F-25C1FB202F04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1" creationId="{FA4F9FCA-6C1E-F614-96E4-142502CAA1A9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2" creationId="{8B9CCF2B-63B5-FA99-442E-C0B9476064DC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3" creationId="{FF6BD382-5691-EEE0-5A27-E65734F25D19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4" creationId="{2AFE3242-A142-ED87-49CB-0161814D8D7F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5" creationId="{27CD190E-CA4F-F8C7-79B6-71E6590DBBA9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6" creationId="{AA9BA28A-266A-883C-AADA-7B93C347EAB9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7" creationId="{7FFD7496-5859-7C72-D8A4-876AC73F0BB2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8" creationId="{1C799AB8-0F70-BD98-1A9A-1A6A89DE965B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39" creationId="{862E625A-E720-A2BA-8123-A65BC19E4905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40" creationId="{55BB4B2B-1317-15A2-BB89-92646D9E661E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41" creationId="{B5A78317-B9D4-0F94-778C-06D3CAFF02DE}"/>
          </ac:spMkLst>
        </pc:spChg>
        <pc:spChg chg="add mod">
          <ac:chgData name="小 张" userId="fa9e0307-e4ef-40ea-a3f3-ab2703fd1def" providerId="ADAL" clId="{C4E02766-7D94-0E4A-90C3-EDFD5F17437D}" dt="2023-07-14T10:49:01.397" v="3379"/>
          <ac:spMkLst>
            <pc:docMk/>
            <pc:sldMk cId="2037657194" sldId="266"/>
            <ac:spMk id="42" creationId="{7039DA4C-56C6-6AB5-0041-062CD122E9EE}"/>
          </ac:spMkLst>
        </pc:spChg>
        <pc:spChg chg="add mod">
          <ac:chgData name="小 张" userId="fa9e0307-e4ef-40ea-a3f3-ab2703fd1def" providerId="ADAL" clId="{C4E02766-7D94-0E4A-90C3-EDFD5F17437D}" dt="2023-07-14T10:51:53.439" v="3406"/>
          <ac:spMkLst>
            <pc:docMk/>
            <pc:sldMk cId="2037657194" sldId="266"/>
            <ac:spMk id="43" creationId="{53CCEF50-9BBC-BF50-4973-DE45444FB571}"/>
          </ac:spMkLst>
        </pc:spChg>
        <pc:spChg chg="add mod">
          <ac:chgData name="小 张" userId="fa9e0307-e4ef-40ea-a3f3-ab2703fd1def" providerId="ADAL" clId="{C4E02766-7D94-0E4A-90C3-EDFD5F17437D}" dt="2023-07-14T10:51:53.439" v="3406"/>
          <ac:spMkLst>
            <pc:docMk/>
            <pc:sldMk cId="2037657194" sldId="266"/>
            <ac:spMk id="44" creationId="{11B26C94-A9FF-040A-45C4-315B140A0E52}"/>
          </ac:spMkLst>
        </pc:spChg>
        <pc:grpChg chg="mod">
          <ac:chgData name="小 张" userId="fa9e0307-e4ef-40ea-a3f3-ab2703fd1def" providerId="ADAL" clId="{C4E02766-7D94-0E4A-90C3-EDFD5F17437D}" dt="2023-07-13T14:09:52.266" v="864" actId="1076"/>
          <ac:grpSpMkLst>
            <pc:docMk/>
            <pc:sldMk cId="2037657194" sldId="266"/>
            <ac:grpSpMk id="13" creationId="{66DA0F9C-6A6D-AD28-1ED8-53FEEF8B475C}"/>
          </ac:grpSpMkLst>
        </pc:grpChg>
      </pc:sldChg>
      <pc:sldChg chg="addSp delSp modSp add modTransition setBg">
        <pc:chgData name="小 张" userId="fa9e0307-e4ef-40ea-a3f3-ab2703fd1def" providerId="ADAL" clId="{C4E02766-7D94-0E4A-90C3-EDFD5F17437D}" dt="2023-07-14T10:51:57.033" v="3408"/>
        <pc:sldMkLst>
          <pc:docMk/>
          <pc:sldMk cId="1241937417" sldId="267"/>
        </pc:sldMkLst>
        <pc:spChg chg="add mod">
          <ac:chgData name="小 张" userId="fa9e0307-e4ef-40ea-a3f3-ab2703fd1def" providerId="ADAL" clId="{C4E02766-7D94-0E4A-90C3-EDFD5F17437D}" dt="2023-07-14T03:52:14.472" v="3033"/>
          <ac:spMkLst>
            <pc:docMk/>
            <pc:sldMk cId="1241937417" sldId="267"/>
            <ac:spMk id="4" creationId="{F43AE5B6-1B7B-F521-23B7-23067BC3437E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6" creationId="{661CB618-B733-8D22-6EF6-F23DE432E36B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7" creationId="{4C017324-9FC2-DFB7-41AE-306F07485B92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8" creationId="{DF217D7A-FC21-8887-F9C1-FB6A14BC018D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9" creationId="{1E3A2180-C11C-71B4-FE1F-C46CAA40855C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0" creationId="{FE969793-C183-FCF8-6563-2A467F1C9B15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1" creationId="{57F02DF5-8B13-07C5-73D5-BFBA2F72E81C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2" creationId="{68BEDF98-2D1B-41CD-0D6C-4DAB647037BC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3" creationId="{62217E0D-C4CD-469A-2D94-CE8D0C25139C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4" creationId="{0F1B93DB-8760-22A2-B9EB-8E30908C0070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5" creationId="{2587C38B-FADF-1E7B-C170-36018292349D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6" creationId="{C3F6A0AF-DCB1-9877-663A-A35F8FB28806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7" creationId="{E589FE5B-53C7-D1AB-A40D-6942C020086B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8" creationId="{A8E7F402-06E5-3166-5FBA-7D03AB4204BF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19" creationId="{D4D52B40-6B1F-470C-9D4D-DCE6E38E3D31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0" creationId="{10965EE2-AA41-02C2-E419-96574AF6ED50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1" creationId="{8FA1568A-20E0-A653-F10A-26BE575B7DB1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2" creationId="{6D10FA36-24B9-7835-999D-27F582CEA126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3" creationId="{2F3C25AB-CF58-4DDD-93B2-BAC832E5A103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4" creationId="{CA49B166-F51C-FD65-406E-3A6C290B3CA9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5" creationId="{A4C0E69E-C60D-24CB-CC41-9EDE8A731D08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6" creationId="{202EF691-916B-6E7B-CE86-9925D53577E0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7" creationId="{D98C0189-87E9-76C4-3CDF-C8EE7ABC89B0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8" creationId="{D874F1B8-B282-65AB-F8F4-AC7FB653AF27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29" creationId="{1F792086-7615-6FCB-ACC4-121643B826ED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30" creationId="{BBAA7F76-B44D-A84D-09B6-4B0616E3369B}"/>
          </ac:spMkLst>
        </pc:spChg>
        <pc:spChg chg="add mod">
          <ac:chgData name="小 张" userId="fa9e0307-e4ef-40ea-a3f3-ab2703fd1def" providerId="ADAL" clId="{C4E02766-7D94-0E4A-90C3-EDFD5F17437D}" dt="2023-07-14T10:49:02.650" v="3380"/>
          <ac:spMkLst>
            <pc:docMk/>
            <pc:sldMk cId="1241937417" sldId="267"/>
            <ac:spMk id="31" creationId="{F6A68DEF-32CC-688E-1D39-B4A2C7FB9D54}"/>
          </ac:spMkLst>
        </pc:spChg>
        <pc:spChg chg="add del mod">
          <ac:chgData name="小 张" userId="fa9e0307-e4ef-40ea-a3f3-ab2703fd1def" providerId="ADAL" clId="{C4E02766-7D94-0E4A-90C3-EDFD5F17437D}" dt="2023-07-14T10:51:57.033" v="3408"/>
          <ac:spMkLst>
            <pc:docMk/>
            <pc:sldMk cId="1241937417" sldId="267"/>
            <ac:spMk id="32" creationId="{2F2A6A65-123B-2137-36AE-891B13497964}"/>
          </ac:spMkLst>
        </pc:spChg>
        <pc:spChg chg="add del mod">
          <ac:chgData name="小 张" userId="fa9e0307-e4ef-40ea-a3f3-ab2703fd1def" providerId="ADAL" clId="{C4E02766-7D94-0E4A-90C3-EDFD5F17437D}" dt="2023-07-14T10:51:57.033" v="3408"/>
          <ac:spMkLst>
            <pc:docMk/>
            <pc:sldMk cId="1241937417" sldId="267"/>
            <ac:spMk id="33" creationId="{C9CA8560-0F32-FED0-D361-7A618BA3AA49}"/>
          </ac:spMkLst>
        </pc:spChg>
        <pc:picChg chg="add mod">
          <ac:chgData name="小 张" userId="fa9e0307-e4ef-40ea-a3f3-ab2703fd1def" providerId="ADAL" clId="{C4E02766-7D94-0E4A-90C3-EDFD5F17437D}" dt="2023-07-14T03:52:14.472" v="3033"/>
          <ac:picMkLst>
            <pc:docMk/>
            <pc:sldMk cId="1241937417" sldId="267"/>
            <ac:picMk id="3" creationId="{507F9FFF-CC72-39ED-1A4E-C157055F1C37}"/>
          </ac:picMkLst>
        </pc:picChg>
      </pc:sldChg>
      <pc:sldChg chg="addSp delSp modSp new mod ord modTransition setBg">
        <pc:chgData name="小 张" userId="fa9e0307-e4ef-40ea-a3f3-ab2703fd1def" providerId="ADAL" clId="{C4E02766-7D94-0E4A-90C3-EDFD5F17437D}" dt="2023-07-14T10:54:40.825" v="3455" actId="20577"/>
        <pc:sldMkLst>
          <pc:docMk/>
          <pc:sldMk cId="181171428" sldId="268"/>
        </pc:sldMkLst>
        <pc:spChg chg="del">
          <ac:chgData name="小 张" userId="fa9e0307-e4ef-40ea-a3f3-ab2703fd1def" providerId="ADAL" clId="{C4E02766-7D94-0E4A-90C3-EDFD5F17437D}" dt="2023-07-13T14:25:27.138" v="1022" actId="478"/>
          <ac:spMkLst>
            <pc:docMk/>
            <pc:sldMk cId="181171428" sldId="268"/>
            <ac:spMk id="2" creationId="{10D4B36D-09F6-FD48-989A-CB000AA23877}"/>
          </ac:spMkLst>
        </pc:spChg>
        <pc:spChg chg="add mod">
          <ac:chgData name="小 张" userId="fa9e0307-e4ef-40ea-a3f3-ab2703fd1def" providerId="ADAL" clId="{C4E02766-7D94-0E4A-90C3-EDFD5F17437D}" dt="2023-07-14T10:53:59.510" v="3426" actId="167"/>
          <ac:spMkLst>
            <pc:docMk/>
            <pc:sldMk cId="181171428" sldId="268"/>
            <ac:spMk id="2" creationId="{9FE74FF6-F168-7991-3DF6-0033E4AFAAC4}"/>
          </ac:spMkLst>
        </pc:spChg>
        <pc:spChg chg="add mod">
          <ac:chgData name="小 张" userId="fa9e0307-e4ef-40ea-a3f3-ab2703fd1def" providerId="ADAL" clId="{C4E02766-7D94-0E4A-90C3-EDFD5F17437D}" dt="2023-07-14T10:53:59.510" v="3426" actId="167"/>
          <ac:spMkLst>
            <pc:docMk/>
            <pc:sldMk cId="181171428" sldId="268"/>
            <ac:spMk id="3" creationId="{724DF67B-FB13-76AE-9ED2-C6504DD587F5}"/>
          </ac:spMkLst>
        </pc:spChg>
        <pc:spChg chg="del">
          <ac:chgData name="小 张" userId="fa9e0307-e4ef-40ea-a3f3-ab2703fd1def" providerId="ADAL" clId="{C4E02766-7D94-0E4A-90C3-EDFD5F17437D}" dt="2023-07-13T14:25:27.138" v="1022" actId="478"/>
          <ac:spMkLst>
            <pc:docMk/>
            <pc:sldMk cId="181171428" sldId="268"/>
            <ac:spMk id="3" creationId="{828E23B5-A89A-171E-0F74-346F45634CD9}"/>
          </ac:spMkLst>
        </pc:spChg>
        <pc:spChg chg="del">
          <ac:chgData name="小 张" userId="fa9e0307-e4ef-40ea-a3f3-ab2703fd1def" providerId="ADAL" clId="{C4E02766-7D94-0E4A-90C3-EDFD5F17437D}" dt="2023-07-13T14:25:27.138" v="1022" actId="478"/>
          <ac:spMkLst>
            <pc:docMk/>
            <pc:sldMk cId="181171428" sldId="268"/>
            <ac:spMk id="4" creationId="{0B6C478D-2DB1-FC38-1864-446E6398BBB1}"/>
          </ac:spMkLst>
        </pc:spChg>
        <pc:spChg chg="add mod">
          <ac:chgData name="小 张" userId="fa9e0307-e4ef-40ea-a3f3-ab2703fd1def" providerId="ADAL" clId="{C4E02766-7D94-0E4A-90C3-EDFD5F17437D}" dt="2023-07-14T10:54:40.825" v="3455" actId="20577"/>
          <ac:spMkLst>
            <pc:docMk/>
            <pc:sldMk cId="181171428" sldId="268"/>
            <ac:spMk id="5" creationId="{F67485B7-E44F-E719-CB5A-4A40A32AEFB9}"/>
          </ac:spMkLst>
        </pc:spChg>
        <pc:spChg chg="add del mod">
          <ac:chgData name="小 张" userId="fa9e0307-e4ef-40ea-a3f3-ab2703fd1def" providerId="ADAL" clId="{C4E02766-7D94-0E4A-90C3-EDFD5F17437D}" dt="2023-07-13T14:43:17.781" v="1305" actId="478"/>
          <ac:spMkLst>
            <pc:docMk/>
            <pc:sldMk cId="181171428" sldId="268"/>
            <ac:spMk id="6" creationId="{B3F7732C-F90F-C495-ECBD-2E0DCF50D0DF}"/>
          </ac:spMkLst>
        </pc:spChg>
      </pc:sldChg>
      <pc:sldChg chg="delSp modSp add del mod ord modTransition">
        <pc:chgData name="小 张" userId="fa9e0307-e4ef-40ea-a3f3-ab2703fd1def" providerId="ADAL" clId="{C4E02766-7D94-0E4A-90C3-EDFD5F17437D}" dt="2023-07-13T14:22:40.332" v="1017" actId="2696"/>
        <pc:sldMkLst>
          <pc:docMk/>
          <pc:sldMk cId="371772356" sldId="268"/>
        </pc:sldMkLst>
        <pc:spChg chg="mod">
          <ac:chgData name="小 张" userId="fa9e0307-e4ef-40ea-a3f3-ab2703fd1def" providerId="ADAL" clId="{C4E02766-7D94-0E4A-90C3-EDFD5F17437D}" dt="2023-07-13T14:17:54.242" v="912" actId="1076"/>
          <ac:spMkLst>
            <pc:docMk/>
            <pc:sldMk cId="371772356" sldId="268"/>
            <ac:spMk id="7" creationId="{96656895-3FB4-558A-DA9E-A3D4912E3A5B}"/>
          </ac:spMkLst>
        </pc:spChg>
        <pc:spChg chg="mod">
          <ac:chgData name="小 张" userId="fa9e0307-e4ef-40ea-a3f3-ab2703fd1def" providerId="ADAL" clId="{C4E02766-7D94-0E4A-90C3-EDFD5F17437D}" dt="2023-07-13T14:18:32.175" v="915" actId="1076"/>
          <ac:spMkLst>
            <pc:docMk/>
            <pc:sldMk cId="371772356" sldId="268"/>
            <ac:spMk id="8" creationId="{7DF35347-29B4-583B-1EEC-3F566836BA0E}"/>
          </ac:spMkLst>
        </pc:spChg>
        <pc:spChg chg="mod">
          <ac:chgData name="小 张" userId="fa9e0307-e4ef-40ea-a3f3-ab2703fd1def" providerId="ADAL" clId="{C4E02766-7D94-0E4A-90C3-EDFD5F17437D}" dt="2023-07-13T14:19:59.307" v="929" actId="29295"/>
          <ac:spMkLst>
            <pc:docMk/>
            <pc:sldMk cId="371772356" sldId="268"/>
            <ac:spMk id="9" creationId="{047A367B-E05D-029F-4BE2-39FD675A6DA6}"/>
          </ac:spMkLst>
        </pc:spChg>
        <pc:spChg chg="mod">
          <ac:chgData name="小 张" userId="fa9e0307-e4ef-40ea-a3f3-ab2703fd1def" providerId="ADAL" clId="{C4E02766-7D94-0E4A-90C3-EDFD5F17437D}" dt="2023-07-13T14:18:32.175" v="915" actId="1076"/>
          <ac:spMkLst>
            <pc:docMk/>
            <pc:sldMk cId="371772356" sldId="268"/>
            <ac:spMk id="10" creationId="{7A1D25C5-5FA8-689F-96AE-D6C171C13C57}"/>
          </ac:spMkLst>
        </pc:spChg>
        <pc:spChg chg="mod">
          <ac:chgData name="小 张" userId="fa9e0307-e4ef-40ea-a3f3-ab2703fd1def" providerId="ADAL" clId="{C4E02766-7D94-0E4A-90C3-EDFD5F17437D}" dt="2023-07-13T14:20:16.161" v="946" actId="29295"/>
          <ac:spMkLst>
            <pc:docMk/>
            <pc:sldMk cId="371772356" sldId="268"/>
            <ac:spMk id="19" creationId="{411F074A-8CF0-152E-AE0C-92DF9BF0F92B}"/>
          </ac:spMkLst>
        </pc:spChg>
        <pc:spChg chg="mod">
          <ac:chgData name="小 张" userId="fa9e0307-e4ef-40ea-a3f3-ab2703fd1def" providerId="ADAL" clId="{C4E02766-7D94-0E4A-90C3-EDFD5F17437D}" dt="2023-07-13T14:20:03.380" v="932" actId="29295"/>
          <ac:spMkLst>
            <pc:docMk/>
            <pc:sldMk cId="371772356" sldId="268"/>
            <ac:spMk id="20" creationId="{1C2531E4-1C1C-C272-5AD8-9AB709DF3DDB}"/>
          </ac:spMkLst>
        </pc:spChg>
        <pc:spChg chg="mod">
          <ac:chgData name="小 张" userId="fa9e0307-e4ef-40ea-a3f3-ab2703fd1def" providerId="ADAL" clId="{C4E02766-7D94-0E4A-90C3-EDFD5F17437D}" dt="2023-07-13T14:20:13.484" v="944" actId="29295"/>
          <ac:spMkLst>
            <pc:docMk/>
            <pc:sldMk cId="371772356" sldId="268"/>
            <ac:spMk id="21" creationId="{364843D2-06A7-C989-CECB-3D60A118F857}"/>
          </ac:spMkLst>
        </pc:spChg>
        <pc:spChg chg="mod">
          <ac:chgData name="小 张" userId="fa9e0307-e4ef-40ea-a3f3-ab2703fd1def" providerId="ADAL" clId="{C4E02766-7D94-0E4A-90C3-EDFD5F17437D}" dt="2023-07-13T14:17:54.242" v="912" actId="1076"/>
          <ac:spMkLst>
            <pc:docMk/>
            <pc:sldMk cId="371772356" sldId="268"/>
            <ac:spMk id="26" creationId="{FD95E82F-102D-82E6-3D0F-A1EBBE1CBF54}"/>
          </ac:spMkLst>
        </pc:spChg>
        <pc:spChg chg="mod">
          <ac:chgData name="小 张" userId="fa9e0307-e4ef-40ea-a3f3-ab2703fd1def" providerId="ADAL" clId="{C4E02766-7D94-0E4A-90C3-EDFD5F17437D}" dt="2023-07-13T14:17:54.242" v="912" actId="1076"/>
          <ac:spMkLst>
            <pc:docMk/>
            <pc:sldMk cId="371772356" sldId="268"/>
            <ac:spMk id="27" creationId="{65D6CC21-D198-EB8F-A9A5-790789A27218}"/>
          </ac:spMkLst>
        </pc:spChg>
        <pc:spChg chg="mod">
          <ac:chgData name="小 张" userId="fa9e0307-e4ef-40ea-a3f3-ab2703fd1def" providerId="ADAL" clId="{C4E02766-7D94-0E4A-90C3-EDFD5F17437D}" dt="2023-07-13T14:20:07.071" v="938" actId="29295"/>
          <ac:spMkLst>
            <pc:docMk/>
            <pc:sldMk cId="371772356" sldId="268"/>
            <ac:spMk id="28" creationId="{5EE8694D-5A5D-C5E3-2F00-040F1E1E9DC0}"/>
          </ac:spMkLst>
        </pc:spChg>
        <pc:spChg chg="mod">
          <ac:chgData name="小 张" userId="fa9e0307-e4ef-40ea-a3f3-ab2703fd1def" providerId="ADAL" clId="{C4E02766-7D94-0E4A-90C3-EDFD5F17437D}" dt="2023-07-13T14:20:21.586" v="956" actId="29295"/>
          <ac:spMkLst>
            <pc:docMk/>
            <pc:sldMk cId="371772356" sldId="268"/>
            <ac:spMk id="29" creationId="{1D383D39-60BF-AD72-ED5E-EC271749B4A6}"/>
          </ac:spMkLst>
        </pc:spChg>
        <pc:spChg chg="mod">
          <ac:chgData name="小 张" userId="fa9e0307-e4ef-40ea-a3f3-ab2703fd1def" providerId="ADAL" clId="{C4E02766-7D94-0E4A-90C3-EDFD5F17437D}" dt="2023-07-13T14:20:10.208" v="942" actId="29295"/>
          <ac:spMkLst>
            <pc:docMk/>
            <pc:sldMk cId="371772356" sldId="268"/>
            <ac:spMk id="30" creationId="{14218CDB-D048-41AB-CBB1-7B143A4AC4FD}"/>
          </ac:spMkLst>
        </pc:spChg>
        <pc:spChg chg="mod">
          <ac:chgData name="小 张" userId="fa9e0307-e4ef-40ea-a3f3-ab2703fd1def" providerId="ADAL" clId="{C4E02766-7D94-0E4A-90C3-EDFD5F17437D}" dt="2023-07-13T14:20:18.917" v="948" actId="29295"/>
          <ac:spMkLst>
            <pc:docMk/>
            <pc:sldMk cId="371772356" sldId="268"/>
            <ac:spMk id="31" creationId="{E239D756-F933-5263-B31E-64F33E63F81E}"/>
          </ac:spMkLst>
        </pc:spChg>
        <pc:spChg chg="mod">
          <ac:chgData name="小 张" userId="fa9e0307-e4ef-40ea-a3f3-ab2703fd1def" providerId="ADAL" clId="{C4E02766-7D94-0E4A-90C3-EDFD5F17437D}" dt="2023-07-13T14:18:32.175" v="915" actId="1076"/>
          <ac:spMkLst>
            <pc:docMk/>
            <pc:sldMk cId="371772356" sldId="268"/>
            <ac:spMk id="36" creationId="{AC0DA38E-8F32-2C30-F21A-902CF10CF385}"/>
          </ac:spMkLst>
        </pc:spChg>
        <pc:spChg chg="mod">
          <ac:chgData name="小 张" userId="fa9e0307-e4ef-40ea-a3f3-ab2703fd1def" providerId="ADAL" clId="{C4E02766-7D94-0E4A-90C3-EDFD5F17437D}" dt="2023-07-13T14:18:32.175" v="915" actId="1076"/>
          <ac:spMkLst>
            <pc:docMk/>
            <pc:sldMk cId="371772356" sldId="268"/>
            <ac:spMk id="39" creationId="{837FD42E-BF99-E30C-5169-E5A1E251F546}"/>
          </ac:spMkLst>
        </pc:spChg>
        <pc:spChg chg="mod">
          <ac:chgData name="小 张" userId="fa9e0307-e4ef-40ea-a3f3-ab2703fd1def" providerId="ADAL" clId="{C4E02766-7D94-0E4A-90C3-EDFD5F17437D}" dt="2023-07-13T14:17:54.242" v="912" actId="1076"/>
          <ac:spMkLst>
            <pc:docMk/>
            <pc:sldMk cId="371772356" sldId="268"/>
            <ac:spMk id="43" creationId="{073A55D4-8E15-9856-CE9B-F751D852FC9E}"/>
          </ac:spMkLst>
        </pc:spChg>
        <pc:spChg chg="mod">
          <ac:chgData name="小 张" userId="fa9e0307-e4ef-40ea-a3f3-ab2703fd1def" providerId="ADAL" clId="{C4E02766-7D94-0E4A-90C3-EDFD5F17437D}" dt="2023-07-13T14:21:01.120" v="998" actId="29295"/>
          <ac:spMkLst>
            <pc:docMk/>
            <pc:sldMk cId="371772356" sldId="268"/>
            <ac:spMk id="45" creationId="{040C55A2-3F5D-6853-54FA-068687390AF4}"/>
          </ac:spMkLst>
        </pc:spChg>
        <pc:spChg chg="mod">
          <ac:chgData name="小 张" userId="fa9e0307-e4ef-40ea-a3f3-ab2703fd1def" providerId="ADAL" clId="{C4E02766-7D94-0E4A-90C3-EDFD5F17437D}" dt="2023-07-13T14:20:30.172" v="977" actId="29295"/>
          <ac:spMkLst>
            <pc:docMk/>
            <pc:sldMk cId="371772356" sldId="268"/>
            <ac:spMk id="46" creationId="{E58009F0-2BF1-BD80-DA8C-9888E7F2C6B7}"/>
          </ac:spMkLst>
        </pc:spChg>
        <pc:spChg chg="mod">
          <ac:chgData name="小 张" userId="fa9e0307-e4ef-40ea-a3f3-ab2703fd1def" providerId="ADAL" clId="{C4E02766-7D94-0E4A-90C3-EDFD5F17437D}" dt="2023-07-13T14:21:04.882" v="1003" actId="29295"/>
          <ac:spMkLst>
            <pc:docMk/>
            <pc:sldMk cId="371772356" sldId="268"/>
            <ac:spMk id="47" creationId="{27B8BE9E-04BB-E2BB-D4DD-924A6D83B54E}"/>
          </ac:spMkLst>
        </pc:spChg>
        <pc:spChg chg="mod">
          <ac:chgData name="小 张" userId="fa9e0307-e4ef-40ea-a3f3-ab2703fd1def" providerId="ADAL" clId="{C4E02766-7D94-0E4A-90C3-EDFD5F17437D}" dt="2023-07-13T14:20:25.772" v="963" actId="29295"/>
          <ac:spMkLst>
            <pc:docMk/>
            <pc:sldMk cId="371772356" sldId="268"/>
            <ac:spMk id="48" creationId="{FDB2C8FB-AA5D-B3BD-2FFC-4084A66EA7FD}"/>
          </ac:spMkLst>
        </pc:spChg>
        <pc:spChg chg="mod">
          <ac:chgData name="小 张" userId="fa9e0307-e4ef-40ea-a3f3-ab2703fd1def" providerId="ADAL" clId="{C4E02766-7D94-0E4A-90C3-EDFD5F17437D}" dt="2023-07-13T14:19:30.840" v="921" actId="1076"/>
          <ac:spMkLst>
            <pc:docMk/>
            <pc:sldMk cId="371772356" sldId="268"/>
            <ac:spMk id="49" creationId="{37AC2261-6591-C643-54FB-BCE837C980F2}"/>
          </ac:spMkLst>
        </pc:spChg>
        <pc:spChg chg="mod">
          <ac:chgData name="小 张" userId="fa9e0307-e4ef-40ea-a3f3-ab2703fd1def" providerId="ADAL" clId="{C4E02766-7D94-0E4A-90C3-EDFD5F17437D}" dt="2023-07-13T14:19:30.840" v="921" actId="1076"/>
          <ac:spMkLst>
            <pc:docMk/>
            <pc:sldMk cId="371772356" sldId="268"/>
            <ac:spMk id="50" creationId="{A6654FE8-8EED-94B5-8653-0AE1239FBFE5}"/>
          </ac:spMkLst>
        </pc:spChg>
        <pc:spChg chg="mod">
          <ac:chgData name="小 张" userId="fa9e0307-e4ef-40ea-a3f3-ab2703fd1def" providerId="ADAL" clId="{C4E02766-7D94-0E4A-90C3-EDFD5F17437D}" dt="2023-07-13T14:19:39.141" v="922" actId="1076"/>
          <ac:spMkLst>
            <pc:docMk/>
            <pc:sldMk cId="371772356" sldId="268"/>
            <ac:spMk id="51" creationId="{BF1302F0-E01E-F29A-D5D7-23834462700C}"/>
          </ac:spMkLst>
        </pc:spChg>
        <pc:spChg chg="mod">
          <ac:chgData name="小 张" userId="fa9e0307-e4ef-40ea-a3f3-ab2703fd1def" providerId="ADAL" clId="{C4E02766-7D94-0E4A-90C3-EDFD5F17437D}" dt="2023-07-13T14:19:39.141" v="922" actId="1076"/>
          <ac:spMkLst>
            <pc:docMk/>
            <pc:sldMk cId="371772356" sldId="268"/>
            <ac:spMk id="52" creationId="{9F56F8BC-0C99-A458-2C10-6D0C20ECEC06}"/>
          </ac:spMkLst>
        </pc:spChg>
        <pc:spChg chg="mod">
          <ac:chgData name="小 张" userId="fa9e0307-e4ef-40ea-a3f3-ab2703fd1def" providerId="ADAL" clId="{C4E02766-7D94-0E4A-90C3-EDFD5F17437D}" dt="2023-07-13T14:21:08.811" v="1008" actId="29295"/>
          <ac:spMkLst>
            <pc:docMk/>
            <pc:sldMk cId="371772356" sldId="268"/>
            <ac:spMk id="92" creationId="{7E6FAB1C-ED34-7145-CE98-AE000CC4CE29}"/>
          </ac:spMkLst>
        </pc:spChg>
        <pc:spChg chg="mod">
          <ac:chgData name="小 张" userId="fa9e0307-e4ef-40ea-a3f3-ab2703fd1def" providerId="ADAL" clId="{C4E02766-7D94-0E4A-90C3-EDFD5F17437D}" dt="2023-07-13T14:20:57.112" v="991" actId="29295"/>
          <ac:spMkLst>
            <pc:docMk/>
            <pc:sldMk cId="371772356" sldId="268"/>
            <ac:spMk id="93" creationId="{4BDF19ED-C674-3602-7BC7-0E7A45BC60C6}"/>
          </ac:spMkLst>
        </pc:spChg>
        <pc:spChg chg="mod">
          <ac:chgData name="小 张" userId="fa9e0307-e4ef-40ea-a3f3-ab2703fd1def" providerId="ADAL" clId="{C4E02766-7D94-0E4A-90C3-EDFD5F17437D}" dt="2023-07-13T14:21:17.399" v="1014" actId="29295"/>
          <ac:spMkLst>
            <pc:docMk/>
            <pc:sldMk cId="371772356" sldId="268"/>
            <ac:spMk id="94" creationId="{879D0ABA-F140-A967-DB4B-F5071C3F0B7C}"/>
          </ac:spMkLst>
        </pc:spChg>
        <pc:spChg chg="mod">
          <ac:chgData name="小 张" userId="fa9e0307-e4ef-40ea-a3f3-ab2703fd1def" providerId="ADAL" clId="{C4E02766-7D94-0E4A-90C3-EDFD5F17437D}" dt="2023-07-13T14:20:33.884" v="987" actId="29295"/>
          <ac:spMkLst>
            <pc:docMk/>
            <pc:sldMk cId="371772356" sldId="268"/>
            <ac:spMk id="95" creationId="{B025D3BC-4A6B-EDFB-12CE-29562BFC99DB}"/>
          </ac:spMkLst>
        </pc:spChg>
        <pc:spChg chg="mod">
          <ac:chgData name="小 张" userId="fa9e0307-e4ef-40ea-a3f3-ab2703fd1def" providerId="ADAL" clId="{C4E02766-7D94-0E4A-90C3-EDFD5F17437D}" dt="2023-07-13T14:19:30.840" v="921" actId="1076"/>
          <ac:spMkLst>
            <pc:docMk/>
            <pc:sldMk cId="371772356" sldId="268"/>
            <ac:spMk id="96" creationId="{B58212ED-A6A9-8CF3-92FE-A916DE16C564}"/>
          </ac:spMkLst>
        </pc:spChg>
        <pc:spChg chg="mod">
          <ac:chgData name="小 张" userId="fa9e0307-e4ef-40ea-a3f3-ab2703fd1def" providerId="ADAL" clId="{C4E02766-7D94-0E4A-90C3-EDFD5F17437D}" dt="2023-07-13T14:19:30.840" v="921" actId="1076"/>
          <ac:spMkLst>
            <pc:docMk/>
            <pc:sldMk cId="371772356" sldId="268"/>
            <ac:spMk id="97" creationId="{83B931DF-B7D0-C224-CBED-4340797234FD}"/>
          </ac:spMkLst>
        </pc:spChg>
        <pc:spChg chg="mod">
          <ac:chgData name="小 张" userId="fa9e0307-e4ef-40ea-a3f3-ab2703fd1def" providerId="ADAL" clId="{C4E02766-7D94-0E4A-90C3-EDFD5F17437D}" dt="2023-07-13T14:19:39.141" v="922" actId="1076"/>
          <ac:spMkLst>
            <pc:docMk/>
            <pc:sldMk cId="371772356" sldId="268"/>
            <ac:spMk id="98" creationId="{A055CC40-DA26-D7B0-94A8-6E17AE6D4788}"/>
          </ac:spMkLst>
        </pc:spChg>
        <pc:spChg chg="mod">
          <ac:chgData name="小 张" userId="fa9e0307-e4ef-40ea-a3f3-ab2703fd1def" providerId="ADAL" clId="{C4E02766-7D94-0E4A-90C3-EDFD5F17437D}" dt="2023-07-13T14:19:39.141" v="922" actId="1076"/>
          <ac:spMkLst>
            <pc:docMk/>
            <pc:sldMk cId="371772356" sldId="268"/>
            <ac:spMk id="99" creationId="{B22664DE-D514-5FBE-AF95-BD60ED7779D8}"/>
          </ac:spMkLst>
        </pc:spChg>
        <pc:picChg chg="del mod">
          <ac:chgData name="小 张" userId="fa9e0307-e4ef-40ea-a3f3-ab2703fd1def" providerId="ADAL" clId="{C4E02766-7D94-0E4A-90C3-EDFD5F17437D}" dt="2023-07-13T14:20:42.618" v="988" actId="478"/>
          <ac:picMkLst>
            <pc:docMk/>
            <pc:sldMk cId="371772356" sldId="268"/>
            <ac:picMk id="4" creationId="{A3E9E65D-2E15-2090-D976-7FC6C4C13E1C}"/>
          </ac:picMkLst>
        </pc:picChg>
        <pc:picChg chg="mod">
          <ac:chgData name="小 张" userId="fa9e0307-e4ef-40ea-a3f3-ab2703fd1def" providerId="ADAL" clId="{C4E02766-7D94-0E4A-90C3-EDFD5F17437D}" dt="2023-07-13T14:19:17.789" v="920" actId="1076"/>
          <ac:picMkLst>
            <pc:docMk/>
            <pc:sldMk cId="371772356" sldId="268"/>
            <ac:picMk id="5" creationId="{7A933652-7012-89FD-6631-45C8C5D36A10}"/>
          </ac:picMkLst>
        </pc:picChg>
      </pc:sldChg>
      <pc:sldChg chg="addSp delSp modSp new mod modTransition setBg">
        <pc:chgData name="小 张" userId="fa9e0307-e4ef-40ea-a3f3-ab2703fd1def" providerId="ADAL" clId="{C4E02766-7D94-0E4A-90C3-EDFD5F17437D}" dt="2023-07-14T10:53:51.620" v="3424" actId="167"/>
        <pc:sldMkLst>
          <pc:docMk/>
          <pc:sldMk cId="1205548097" sldId="269"/>
        </pc:sldMkLst>
        <pc:spChg chg="del">
          <ac:chgData name="小 张" userId="fa9e0307-e4ef-40ea-a3f3-ab2703fd1def" providerId="ADAL" clId="{C4E02766-7D94-0E4A-90C3-EDFD5F17437D}" dt="2023-07-13T14:32:02.361" v="1142" actId="478"/>
          <ac:spMkLst>
            <pc:docMk/>
            <pc:sldMk cId="1205548097" sldId="269"/>
            <ac:spMk id="2" creationId="{62A79DE7-5E9B-A998-A9F7-51D2EE8B4242}"/>
          </ac:spMkLst>
        </pc:spChg>
        <pc:spChg chg="add mod">
          <ac:chgData name="小 张" userId="fa9e0307-e4ef-40ea-a3f3-ab2703fd1def" providerId="ADAL" clId="{C4E02766-7D94-0E4A-90C3-EDFD5F17437D}" dt="2023-07-14T03:51:43.983" v="3032"/>
          <ac:spMkLst>
            <pc:docMk/>
            <pc:sldMk cId="1205548097" sldId="269"/>
            <ac:spMk id="3" creationId="{0D14CFD7-BACB-A459-5752-D291E9072372}"/>
          </ac:spMkLst>
        </pc:spChg>
        <pc:spChg chg="del">
          <ac:chgData name="小 张" userId="fa9e0307-e4ef-40ea-a3f3-ab2703fd1def" providerId="ADAL" clId="{C4E02766-7D94-0E4A-90C3-EDFD5F17437D}" dt="2023-07-13T14:32:02.361" v="1142" actId="478"/>
          <ac:spMkLst>
            <pc:docMk/>
            <pc:sldMk cId="1205548097" sldId="269"/>
            <ac:spMk id="3" creationId="{A9657672-A8E8-4D2E-37F5-D98F6885DC47}"/>
          </ac:spMkLst>
        </pc:spChg>
        <pc:spChg chg="add mod">
          <ac:chgData name="小 张" userId="fa9e0307-e4ef-40ea-a3f3-ab2703fd1def" providerId="ADAL" clId="{C4E02766-7D94-0E4A-90C3-EDFD5F17437D}" dt="2023-07-14T10:53:51.620" v="3424" actId="167"/>
          <ac:spMkLst>
            <pc:docMk/>
            <pc:sldMk cId="1205548097" sldId="269"/>
            <ac:spMk id="4" creationId="{25115653-8CC6-2FDE-1AD4-87EFF6B44F54}"/>
          </ac:spMkLst>
        </pc:spChg>
        <pc:spChg chg="del">
          <ac:chgData name="小 张" userId="fa9e0307-e4ef-40ea-a3f3-ab2703fd1def" providerId="ADAL" clId="{C4E02766-7D94-0E4A-90C3-EDFD5F17437D}" dt="2023-07-13T14:32:02.361" v="1142" actId="478"/>
          <ac:spMkLst>
            <pc:docMk/>
            <pc:sldMk cId="1205548097" sldId="269"/>
            <ac:spMk id="4" creationId="{29606478-7D58-6D16-7418-F1CF751E0BCB}"/>
          </ac:spMkLst>
        </pc:spChg>
        <pc:spChg chg="add mod">
          <ac:chgData name="小 张" userId="fa9e0307-e4ef-40ea-a3f3-ab2703fd1def" providerId="ADAL" clId="{C4E02766-7D94-0E4A-90C3-EDFD5F17437D}" dt="2023-07-14T10:53:51.620" v="3424" actId="167"/>
          <ac:spMkLst>
            <pc:docMk/>
            <pc:sldMk cId="1205548097" sldId="269"/>
            <ac:spMk id="5" creationId="{19600698-0449-EEF9-F1EA-A67FA08522CA}"/>
          </ac:spMkLst>
        </pc:spChg>
        <pc:spChg chg="add del mod">
          <ac:chgData name="小 张" userId="fa9e0307-e4ef-40ea-a3f3-ab2703fd1def" providerId="ADAL" clId="{C4E02766-7D94-0E4A-90C3-EDFD5F17437D}" dt="2023-07-13T14:32:00.848" v="1141"/>
          <ac:spMkLst>
            <pc:docMk/>
            <pc:sldMk cId="1205548097" sldId="269"/>
            <ac:spMk id="5" creationId="{4BE88C85-E402-479C-14F0-93D3A32B9DB1}"/>
          </ac:spMkLst>
        </pc:spChg>
        <pc:spChg chg="add mod">
          <ac:chgData name="小 张" userId="fa9e0307-e4ef-40ea-a3f3-ab2703fd1def" providerId="ADAL" clId="{C4E02766-7D94-0E4A-90C3-EDFD5F17437D}" dt="2023-07-13T15:14:11.697" v="1936" actId="20577"/>
          <ac:spMkLst>
            <pc:docMk/>
            <pc:sldMk cId="1205548097" sldId="269"/>
            <ac:spMk id="8" creationId="{D0E16DAF-5230-319D-B333-FD04A6A2C78A}"/>
          </ac:spMkLst>
        </pc:spChg>
        <pc:spChg chg="add del mod">
          <ac:chgData name="小 张" userId="fa9e0307-e4ef-40ea-a3f3-ab2703fd1def" providerId="ADAL" clId="{C4E02766-7D94-0E4A-90C3-EDFD5F17437D}" dt="2023-07-13T14:35:37.235" v="1208" actId="478"/>
          <ac:spMkLst>
            <pc:docMk/>
            <pc:sldMk cId="1205548097" sldId="269"/>
            <ac:spMk id="9" creationId="{3B53B010-3971-BAE0-7AA2-052FBC24BADB}"/>
          </ac:spMkLst>
        </pc:spChg>
        <pc:spChg chg="add mod topLvl">
          <ac:chgData name="小 张" userId="fa9e0307-e4ef-40ea-a3f3-ab2703fd1def" providerId="ADAL" clId="{C4E02766-7D94-0E4A-90C3-EDFD5F17437D}" dt="2023-07-13T15:14:24.266" v="1939" actId="1076"/>
          <ac:spMkLst>
            <pc:docMk/>
            <pc:sldMk cId="1205548097" sldId="269"/>
            <ac:spMk id="12" creationId="{419F38DF-B34A-36EB-8512-B7DFCADDF7C3}"/>
          </ac:spMkLst>
        </pc:spChg>
        <pc:spChg chg="add del mod">
          <ac:chgData name="小 张" userId="fa9e0307-e4ef-40ea-a3f3-ab2703fd1def" providerId="ADAL" clId="{C4E02766-7D94-0E4A-90C3-EDFD5F17437D}" dt="2023-07-13T14:43:05.740" v="1304"/>
          <ac:spMkLst>
            <pc:docMk/>
            <pc:sldMk cId="1205548097" sldId="269"/>
            <ac:spMk id="14" creationId="{43DB9522-0371-9456-6E4C-73AA37E16469}"/>
          </ac:spMkLst>
        </pc:spChg>
        <pc:grpChg chg="add del">
          <ac:chgData name="小 张" userId="fa9e0307-e4ef-40ea-a3f3-ab2703fd1def" providerId="ADAL" clId="{C4E02766-7D94-0E4A-90C3-EDFD5F17437D}" dt="2023-07-13T14:39:47.718" v="1276" actId="165"/>
          <ac:grpSpMkLst>
            <pc:docMk/>
            <pc:sldMk cId="1205548097" sldId="269"/>
            <ac:grpSpMk id="13" creationId="{0A109D03-0BC5-5193-6B8B-CF70F080373B}"/>
          </ac:grpSpMkLst>
        </pc:grpChg>
        <pc:picChg chg="add mod">
          <ac:chgData name="小 张" userId="fa9e0307-e4ef-40ea-a3f3-ab2703fd1def" providerId="ADAL" clId="{C4E02766-7D94-0E4A-90C3-EDFD5F17437D}" dt="2023-07-14T03:51:05.815" v="3016"/>
          <ac:picMkLst>
            <pc:docMk/>
            <pc:sldMk cId="1205548097" sldId="269"/>
            <ac:picMk id="2" creationId="{F7237F6E-517E-4ADF-984F-50D9F7E42F62}"/>
          </ac:picMkLst>
        </pc:picChg>
        <pc:picChg chg="add del mod">
          <ac:chgData name="小 张" userId="fa9e0307-e4ef-40ea-a3f3-ab2703fd1def" providerId="ADAL" clId="{C4E02766-7D94-0E4A-90C3-EDFD5F17437D}" dt="2023-07-13T14:45:39.176" v="1355" actId="478"/>
          <ac:picMkLst>
            <pc:docMk/>
            <pc:sldMk cId="1205548097" sldId="269"/>
            <ac:picMk id="7" creationId="{6E8BAE59-CD62-4829-FD55-3E4F37886E0C}"/>
          </ac:picMkLst>
        </pc:picChg>
        <pc:picChg chg="add mod topLvl modCrop">
          <ac:chgData name="小 张" userId="fa9e0307-e4ef-40ea-a3f3-ab2703fd1def" providerId="ADAL" clId="{C4E02766-7D94-0E4A-90C3-EDFD5F17437D}" dt="2023-07-13T15:14:24.266" v="1939" actId="1076"/>
          <ac:picMkLst>
            <pc:docMk/>
            <pc:sldMk cId="1205548097" sldId="269"/>
            <ac:picMk id="11" creationId="{1009B9EB-7FD2-D768-CD6B-96B1A819BAB5}"/>
          </ac:picMkLst>
        </pc:picChg>
        <pc:picChg chg="add del mod">
          <ac:chgData name="小 张" userId="fa9e0307-e4ef-40ea-a3f3-ab2703fd1def" providerId="ADAL" clId="{C4E02766-7D94-0E4A-90C3-EDFD5F17437D}" dt="2023-07-13T15:02:39.015" v="1518" actId="478"/>
          <ac:picMkLst>
            <pc:docMk/>
            <pc:sldMk cId="1205548097" sldId="269"/>
            <ac:picMk id="16" creationId="{F431199A-7CB2-4E6D-CC18-FDF3E1F886C8}"/>
          </ac:picMkLst>
        </pc:picChg>
        <pc:picChg chg="add mod">
          <ac:chgData name="小 张" userId="fa9e0307-e4ef-40ea-a3f3-ab2703fd1def" providerId="ADAL" clId="{C4E02766-7D94-0E4A-90C3-EDFD5F17437D}" dt="2023-07-13T15:06:26.972" v="1593" actId="14861"/>
          <ac:picMkLst>
            <pc:docMk/>
            <pc:sldMk cId="1205548097" sldId="269"/>
            <ac:picMk id="18" creationId="{83F4FF53-F23D-214A-365F-127434BC5401}"/>
          </ac:picMkLst>
        </pc:picChg>
        <pc:picChg chg="add mod">
          <ac:chgData name="小 张" userId="fa9e0307-e4ef-40ea-a3f3-ab2703fd1def" providerId="ADAL" clId="{C4E02766-7D94-0E4A-90C3-EDFD5F17437D}" dt="2023-07-13T15:11:33.701" v="1797" actId="29295"/>
          <ac:picMkLst>
            <pc:docMk/>
            <pc:sldMk cId="1205548097" sldId="269"/>
            <ac:picMk id="20" creationId="{5F63CFC4-B356-9DB0-3C62-059626716C25}"/>
          </ac:picMkLst>
        </pc:picChg>
      </pc:sldChg>
      <pc:sldChg chg="new del">
        <pc:chgData name="小 张" userId="fa9e0307-e4ef-40ea-a3f3-ab2703fd1def" providerId="ADAL" clId="{C4E02766-7D94-0E4A-90C3-EDFD5F17437D}" dt="2023-07-13T14:37:18.302" v="1231" actId="680"/>
        <pc:sldMkLst>
          <pc:docMk/>
          <pc:sldMk cId="1283033766" sldId="270"/>
        </pc:sldMkLst>
      </pc:sldChg>
      <pc:sldChg chg="modSp add del mod setBg">
        <pc:chgData name="小 张" userId="fa9e0307-e4ef-40ea-a3f3-ab2703fd1def" providerId="ADAL" clId="{C4E02766-7D94-0E4A-90C3-EDFD5F17437D}" dt="2023-07-13T23:56:52.865" v="1958"/>
        <pc:sldMkLst>
          <pc:docMk/>
          <pc:sldMk cId="1755884653" sldId="270"/>
        </pc:sldMkLst>
        <pc:picChg chg="mod">
          <ac:chgData name="小 张" userId="fa9e0307-e4ef-40ea-a3f3-ab2703fd1def" providerId="ADAL" clId="{C4E02766-7D94-0E4A-90C3-EDFD5F17437D}" dt="2023-07-13T23:56:50.948" v="1956" actId="1076"/>
          <ac:picMkLst>
            <pc:docMk/>
            <pc:sldMk cId="1755884653" sldId="270"/>
            <ac:picMk id="5" creationId="{7A933652-7012-89FD-6631-45C8C5D36A10}"/>
          </ac:picMkLst>
        </pc:picChg>
      </pc:sldChg>
      <pc:sldChg chg="addSp delSp modSp add mod setBg">
        <pc:chgData name="小 张" userId="fa9e0307-e4ef-40ea-a3f3-ab2703fd1def" providerId="ADAL" clId="{C4E02766-7D94-0E4A-90C3-EDFD5F17437D}" dt="2023-07-14T10:51:59.966" v="3409"/>
        <pc:sldMkLst>
          <pc:docMk/>
          <pc:sldMk cId="3021067909" sldId="270"/>
        </pc:sldMkLst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2" creationId="{EE1DDF0B-62C8-523F-990D-2ACEA6D6E7A8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3" creationId="{A8547A2B-96CC-75F0-F8B8-AC11587BCAC5}"/>
          </ac:spMkLst>
        </pc:spChg>
        <pc:spChg chg="mod">
          <ac:chgData name="小 张" userId="fa9e0307-e4ef-40ea-a3f3-ab2703fd1def" providerId="ADAL" clId="{C4E02766-7D94-0E4A-90C3-EDFD5F17437D}" dt="2023-07-14T00:15:44.733" v="2102" actId="1076"/>
          <ac:spMkLst>
            <pc:docMk/>
            <pc:sldMk cId="3021067909" sldId="270"/>
            <ac:spMk id="4" creationId="{BABDE069-493A-AFD2-916F-244745C6DA28}"/>
          </ac:spMkLst>
        </pc:spChg>
        <pc:spChg chg="del">
          <ac:chgData name="小 张" userId="fa9e0307-e4ef-40ea-a3f3-ab2703fd1def" providerId="ADAL" clId="{C4E02766-7D94-0E4A-90C3-EDFD5F17437D}" dt="2023-07-13T23:58:28.111" v="1963" actId="478"/>
          <ac:spMkLst>
            <pc:docMk/>
            <pc:sldMk cId="3021067909" sldId="270"/>
            <ac:spMk id="6" creationId="{50B120BF-562E-65A6-8804-0B6AEABC8FC2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6" creationId="{EBF24A27-02B1-6797-9D30-54AADAF3AB6B}"/>
          </ac:spMkLst>
        </pc:spChg>
        <pc:spChg chg="add mod">
          <ac:chgData name="小 张" userId="fa9e0307-e4ef-40ea-a3f3-ab2703fd1def" providerId="ADAL" clId="{C4E02766-7D94-0E4A-90C3-EDFD5F17437D}" dt="2023-07-14T00:02:47.497" v="2004" actId="207"/>
          <ac:spMkLst>
            <pc:docMk/>
            <pc:sldMk cId="3021067909" sldId="270"/>
            <ac:spMk id="8" creationId="{8AF8CE62-CD5C-F831-4C18-011D9B6E6BAC}"/>
          </ac:spMkLst>
        </pc:spChg>
        <pc:spChg chg="add mod">
          <ac:chgData name="小 张" userId="fa9e0307-e4ef-40ea-a3f3-ab2703fd1def" providerId="ADAL" clId="{C4E02766-7D94-0E4A-90C3-EDFD5F17437D}" dt="2023-07-14T00:07:35.462" v="2091" actId="20577"/>
          <ac:spMkLst>
            <pc:docMk/>
            <pc:sldMk cId="3021067909" sldId="270"/>
            <ac:spMk id="10" creationId="{EB70B5DE-4E1F-1A85-1A98-BB1F15A7F48A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11" creationId="{B5BF5511-F33A-3413-83B2-5AE2593EE605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12" creationId="{6FFEF473-2F27-A1A6-9C64-90EC7EFBB393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13" creationId="{ED4DAD82-19DA-E19B-593E-0018F01D3F84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14" creationId="{FC193FD0-0F31-0E3C-AEFF-01B2FBEEA920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15" creationId="{45418EFA-26BF-4818-8D6C-5217F95ED47C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16" creationId="{98590824-84A4-4705-35B6-C98497D46297}"/>
          </ac:spMkLst>
        </pc:spChg>
        <pc:spChg chg="add del mod">
          <ac:chgData name="小 张" userId="fa9e0307-e4ef-40ea-a3f3-ab2703fd1def" providerId="ADAL" clId="{C4E02766-7D94-0E4A-90C3-EDFD5F17437D}" dt="2023-07-14T00:02:22.412" v="1986" actId="166"/>
          <ac:spMkLst>
            <pc:docMk/>
            <pc:sldMk cId="3021067909" sldId="270"/>
            <ac:spMk id="17" creationId="{3FE739FC-E3D9-C6B5-2509-4392CE020FB8}"/>
          </ac:spMkLst>
        </pc:spChg>
        <pc:spChg chg="add del mod">
          <ac:chgData name="小 张" userId="fa9e0307-e4ef-40ea-a3f3-ab2703fd1def" providerId="ADAL" clId="{C4E02766-7D94-0E4A-90C3-EDFD5F17437D}" dt="2023-07-14T00:02:22.412" v="1986" actId="166"/>
          <ac:spMkLst>
            <pc:docMk/>
            <pc:sldMk cId="3021067909" sldId="270"/>
            <ac:spMk id="18" creationId="{7926666C-B175-B05A-38DD-3B29E9802FB5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19" creationId="{1A798DDF-CC7E-A1BD-AE79-F6E65D7E9413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20" creationId="{E97FA2C5-A5EF-5233-14A7-731106644B7A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21" creationId="{14587BB9-3D1E-4BC5-7D9A-C7C07ECA3388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24" creationId="{4F5449E4-9218-5485-1C92-282172022694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25" creationId="{DC71EF44-C337-E755-F344-105FF9576BA0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26" creationId="{8E3C5207-BFF7-F784-B008-3F6094C75FDC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27" creationId="{F5FF4218-2863-EA5B-3077-6BD4516BE467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28" creationId="{8BCCF780-FAC0-A414-7EE1-66C0CC6E37BB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29" creationId="{CB0E1F84-2B42-2F53-37E4-C83559B404B9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30" creationId="{B9CDE4DA-D63B-A637-68AA-9054A26A525D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31" creationId="{A487681C-7F90-7E30-C920-9AFEDD588C11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32" creationId="{322222D9-8027-F52C-5702-BA9850B0DF3A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33" creationId="{D4B8F767-4DD6-9CB6-97E0-F9936F8AC831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34" creationId="{BFF84831-CB22-85E9-AF11-074F70E6CF0F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35" creationId="{956501C3-E957-EB87-2FDD-1023782F6DAE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36" creationId="{497D85C7-F3B1-7CE4-FEC9-5E2CB3BBD48D}"/>
          </ac:spMkLst>
        </pc:spChg>
        <pc:spChg chg="add mod">
          <ac:chgData name="小 张" userId="fa9e0307-e4ef-40ea-a3f3-ab2703fd1def" providerId="ADAL" clId="{C4E02766-7D94-0E4A-90C3-EDFD5F17437D}" dt="2023-07-14T10:49:04.653" v="3381"/>
          <ac:spMkLst>
            <pc:docMk/>
            <pc:sldMk cId="3021067909" sldId="270"/>
            <ac:spMk id="37" creationId="{1A2F31A4-E542-0E93-E8D8-1C98E1011A87}"/>
          </ac:spMkLst>
        </pc:spChg>
        <pc:spChg chg="add mod">
          <ac:chgData name="小 张" userId="fa9e0307-e4ef-40ea-a3f3-ab2703fd1def" providerId="ADAL" clId="{C4E02766-7D94-0E4A-90C3-EDFD5F17437D}" dt="2023-07-14T10:51:59.966" v="3409"/>
          <ac:spMkLst>
            <pc:docMk/>
            <pc:sldMk cId="3021067909" sldId="270"/>
            <ac:spMk id="38" creationId="{1B16F4B2-71EC-2E8E-6AB1-5A155FF469AE}"/>
          </ac:spMkLst>
        </pc:spChg>
        <pc:spChg chg="add mod">
          <ac:chgData name="小 张" userId="fa9e0307-e4ef-40ea-a3f3-ab2703fd1def" providerId="ADAL" clId="{C4E02766-7D94-0E4A-90C3-EDFD5F17437D}" dt="2023-07-14T10:51:59.966" v="3409"/>
          <ac:spMkLst>
            <pc:docMk/>
            <pc:sldMk cId="3021067909" sldId="270"/>
            <ac:spMk id="39" creationId="{D7074FD5-55D1-C726-7828-046DD28FEFBF}"/>
          </ac:spMkLst>
        </pc:spChg>
        <pc:spChg chg="add del mod">
          <ac:chgData name="小 张" userId="fa9e0307-e4ef-40ea-a3f3-ab2703fd1def" providerId="ADAL" clId="{C4E02766-7D94-0E4A-90C3-EDFD5F17437D}" dt="2023-07-14T00:02:22.412" v="1986" actId="166"/>
          <ac:spMkLst>
            <pc:docMk/>
            <pc:sldMk cId="3021067909" sldId="270"/>
            <ac:spMk id="40" creationId="{B9CBCE08-6FB5-A592-AD4A-B075A5CDFD28}"/>
          </ac:spMkLst>
        </pc:spChg>
        <pc:graphicFrameChg chg="del">
          <ac:chgData name="小 张" userId="fa9e0307-e4ef-40ea-a3f3-ab2703fd1def" providerId="ADAL" clId="{C4E02766-7D94-0E4A-90C3-EDFD5F17437D}" dt="2023-07-13T23:58:32.717" v="1964" actId="478"/>
          <ac:graphicFrameMkLst>
            <pc:docMk/>
            <pc:sldMk cId="3021067909" sldId="270"/>
            <ac:graphicFrameMk id="3" creationId="{824AA236-95E0-4A77-4D88-B18B64343811}"/>
          </ac:graphicFrameMkLst>
        </pc:graphicFrameChg>
        <pc:graphicFrameChg chg="add mod">
          <ac:chgData name="小 张" userId="fa9e0307-e4ef-40ea-a3f3-ab2703fd1def" providerId="ADAL" clId="{C4E02766-7D94-0E4A-90C3-EDFD5F17437D}" dt="2023-07-14T00:04:26.213" v="2010" actId="14100"/>
          <ac:graphicFrameMkLst>
            <pc:docMk/>
            <pc:sldMk cId="3021067909" sldId="270"/>
            <ac:graphicFrameMk id="9" creationId="{1495F9FA-F8A8-0DEB-7F6B-DA6F577E23C9}"/>
          </ac:graphicFrameMkLst>
        </pc:graphicFrameChg>
        <pc:picChg chg="del">
          <ac:chgData name="小 张" userId="fa9e0307-e4ef-40ea-a3f3-ab2703fd1def" providerId="ADAL" clId="{C4E02766-7D94-0E4A-90C3-EDFD5F17437D}" dt="2023-07-13T23:58:34.541" v="1965" actId="478"/>
          <ac:picMkLst>
            <pc:docMk/>
            <pc:sldMk cId="3021067909" sldId="270"/>
            <ac:picMk id="2" creationId="{B08F560F-C282-40DD-6352-6918C5AF7144}"/>
          </ac:picMkLst>
        </pc:picChg>
        <pc:picChg chg="mod">
          <ac:chgData name="小 张" userId="fa9e0307-e4ef-40ea-a3f3-ab2703fd1def" providerId="ADAL" clId="{C4E02766-7D94-0E4A-90C3-EDFD5F17437D}" dt="2023-07-14T00:08:34.147" v="2093" actId="1076"/>
          <ac:picMkLst>
            <pc:docMk/>
            <pc:sldMk cId="3021067909" sldId="270"/>
            <ac:picMk id="5" creationId="{7A933652-7012-89FD-6631-45C8C5D36A10}"/>
          </ac:picMkLst>
        </pc:picChg>
        <pc:picChg chg="add del mod">
          <ac:chgData name="小 张" userId="fa9e0307-e4ef-40ea-a3f3-ab2703fd1def" providerId="ADAL" clId="{C4E02766-7D94-0E4A-90C3-EDFD5F17437D}" dt="2023-07-14T00:02:22.412" v="1986" actId="166"/>
          <ac:picMkLst>
            <pc:docMk/>
            <pc:sldMk cId="3021067909" sldId="270"/>
            <ac:picMk id="22" creationId="{AA9C2994-0E4D-EBF4-682B-B64E986A559B}"/>
          </ac:picMkLst>
        </pc:picChg>
        <pc:picChg chg="add del mod">
          <ac:chgData name="小 张" userId="fa9e0307-e4ef-40ea-a3f3-ab2703fd1def" providerId="ADAL" clId="{C4E02766-7D94-0E4A-90C3-EDFD5F17437D}" dt="2023-07-14T00:02:22.412" v="1986" actId="166"/>
          <ac:picMkLst>
            <pc:docMk/>
            <pc:sldMk cId="3021067909" sldId="270"/>
            <ac:picMk id="23" creationId="{B7789720-3294-3379-59E6-EB78DB9E359E}"/>
          </ac:picMkLst>
        </pc:picChg>
      </pc:sldChg>
      <pc:sldChg chg="add del setBg">
        <pc:chgData name="小 张" userId="fa9e0307-e4ef-40ea-a3f3-ab2703fd1def" providerId="ADAL" clId="{C4E02766-7D94-0E4A-90C3-EDFD5F17437D}" dt="2023-07-13T23:56:24.215" v="1952"/>
        <pc:sldMkLst>
          <pc:docMk/>
          <pc:sldMk cId="3762261648" sldId="270"/>
        </pc:sldMkLst>
      </pc:sldChg>
      <pc:sldChg chg="addSp delSp modSp add mod setBg">
        <pc:chgData name="小 张" userId="fa9e0307-e4ef-40ea-a3f3-ab2703fd1def" providerId="ADAL" clId="{C4E02766-7D94-0E4A-90C3-EDFD5F17437D}" dt="2023-07-14T10:52:01.833" v="3410"/>
        <pc:sldMkLst>
          <pc:docMk/>
          <pc:sldMk cId="1137282314" sldId="271"/>
        </pc:sldMkLst>
        <pc:spChg chg="add mod">
          <ac:chgData name="小 张" userId="fa9e0307-e4ef-40ea-a3f3-ab2703fd1def" providerId="ADAL" clId="{C4E02766-7D94-0E4A-90C3-EDFD5F17437D}" dt="2023-07-14T00:19:17.632" v="2229" actId="14100"/>
          <ac:spMkLst>
            <pc:docMk/>
            <pc:sldMk cId="1137282314" sldId="271"/>
            <ac:spMk id="2" creationId="{D0458B5D-3437-2BAC-C11A-16BBE7D02723}"/>
          </ac:spMkLst>
        </pc:spChg>
        <pc:spChg chg="add mod">
          <ac:chgData name="小 张" userId="fa9e0307-e4ef-40ea-a3f3-ab2703fd1def" providerId="ADAL" clId="{C4E02766-7D94-0E4A-90C3-EDFD5F17437D}" dt="2023-07-14T00:24:13.747" v="2349" actId="1076"/>
          <ac:spMkLst>
            <pc:docMk/>
            <pc:sldMk cId="1137282314" sldId="271"/>
            <ac:spMk id="3" creationId="{86DC4305-B31F-BC33-FE72-D67D8B5C6509}"/>
          </ac:spMkLst>
        </pc:spChg>
        <pc:spChg chg="add mod">
          <ac:chgData name="小 张" userId="fa9e0307-e4ef-40ea-a3f3-ab2703fd1def" providerId="ADAL" clId="{C4E02766-7D94-0E4A-90C3-EDFD5F17437D}" dt="2023-07-14T00:24:30.829" v="2354" actId="1076"/>
          <ac:spMkLst>
            <pc:docMk/>
            <pc:sldMk cId="1137282314" sldId="271"/>
            <ac:spMk id="6" creationId="{B67D1947-3248-8183-5F72-A9A76C4004AC}"/>
          </ac:spMkLst>
        </pc:spChg>
        <pc:spChg chg="mod">
          <ac:chgData name="小 张" userId="fa9e0307-e4ef-40ea-a3f3-ab2703fd1def" providerId="ADAL" clId="{C4E02766-7D94-0E4A-90C3-EDFD5F17437D}" dt="2023-07-14T00:19:09.116" v="2228" actId="14100"/>
          <ac:spMkLst>
            <pc:docMk/>
            <pc:sldMk cId="1137282314" sldId="271"/>
            <ac:spMk id="8" creationId="{8AF8CE62-CD5C-F831-4C18-011D9B6E6BAC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9" creationId="{80489A11-BBF9-899E-8BA1-7E1605C5F5BC}"/>
          </ac:spMkLst>
        </pc:spChg>
        <pc:spChg chg="del">
          <ac:chgData name="小 张" userId="fa9e0307-e4ef-40ea-a3f3-ab2703fd1def" providerId="ADAL" clId="{C4E02766-7D94-0E4A-90C3-EDFD5F17437D}" dt="2023-07-14T00:16:16.584" v="2108" actId="478"/>
          <ac:spMkLst>
            <pc:docMk/>
            <pc:sldMk cId="1137282314" sldId="271"/>
            <ac:spMk id="10" creationId="{EB70B5DE-4E1F-1A85-1A98-BB1F15A7F48A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10" creationId="{FE81A52B-3BF2-4EC9-63E2-6C532F6A7680}"/>
          </ac:spMkLst>
        </pc:spChg>
        <pc:spChg chg="add mod">
          <ac:chgData name="小 张" userId="fa9e0307-e4ef-40ea-a3f3-ab2703fd1def" providerId="ADAL" clId="{C4E02766-7D94-0E4A-90C3-EDFD5F17437D}" dt="2023-07-14T00:24:30.829" v="2354" actId="1076"/>
          <ac:spMkLst>
            <pc:docMk/>
            <pc:sldMk cId="1137282314" sldId="271"/>
            <ac:spMk id="11" creationId="{1B78B4C6-621D-6060-0320-80098D4D50F6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12" creationId="{1E9123E1-F976-C501-4496-22B332865AC3}"/>
          </ac:spMkLst>
        </pc:spChg>
        <pc:spChg chg="add del">
          <ac:chgData name="小 张" userId="fa9e0307-e4ef-40ea-a3f3-ab2703fd1def" providerId="ADAL" clId="{C4E02766-7D94-0E4A-90C3-EDFD5F17437D}" dt="2023-07-14T00:22:29.355" v="2342" actId="11529"/>
          <ac:spMkLst>
            <pc:docMk/>
            <pc:sldMk cId="1137282314" sldId="271"/>
            <ac:spMk id="12" creationId="{7BA6551B-6B4E-C1B7-6661-1BD25E4BB2FB}"/>
          </ac:spMkLst>
        </pc:spChg>
        <pc:spChg chg="add mod">
          <ac:chgData name="小 张" userId="fa9e0307-e4ef-40ea-a3f3-ab2703fd1def" providerId="ADAL" clId="{C4E02766-7D94-0E4A-90C3-EDFD5F17437D}" dt="2023-07-14T00:24:30.829" v="2354" actId="1076"/>
          <ac:spMkLst>
            <pc:docMk/>
            <pc:sldMk cId="1137282314" sldId="271"/>
            <ac:spMk id="13" creationId="{48AAB85E-9A4C-AB83-CF70-CA7A2C3C6C62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14" creationId="{AD09DABC-DD25-2AAD-1791-6A1A7BB7658C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16" creationId="{3C26E712-3183-A41A-0D53-509F2E82F197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19" creationId="{DD01127D-3B74-CC69-5F14-7A5B837D8414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20" creationId="{3C756E59-8CFC-0EBB-D1D2-82C26A40D0A1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21" creationId="{06D3DFB1-7943-2E89-5E30-A11D12F8DB0F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24" creationId="{47BF0197-9D53-449F-8C73-25C0D0B76021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25" creationId="{4FC4E85A-48F8-53F2-A1B5-30D1683ED6BE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26" creationId="{414D3826-C9F9-5CA0-7DA4-17C183EAA459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27" creationId="{466D8094-436C-6B3B-C4E5-3F9A7475FB82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28" creationId="{154F4703-DAD7-2AAE-57D4-F06C7365A709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29" creationId="{FCAE8D89-8341-658F-ACF8-24C094C29582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0" creationId="{23781FE9-A09A-F226-EE7F-CA15C7ABA0B9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1" creationId="{91C06B2F-23FC-899C-F31F-291CE1647D43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2" creationId="{90DEBEE8-200E-6AEA-5450-9BAA62D247DE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3" creationId="{2F343230-D897-136E-EEE5-12D85909789E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4" creationId="{626C2014-9504-5B80-1AF7-F535284EC876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5" creationId="{D28DA632-9AAC-9149-99F4-6E9ED0FC1764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6" creationId="{390176E4-DA6C-F05B-B2C8-3E84341541C8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7" creationId="{098BDA40-2AF2-F50F-9AA7-1E8E28593AA8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8" creationId="{9BAD7690-49D5-0542-FA6E-02A8E3068C80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39" creationId="{CD7FCB36-6AAA-FDA8-9F8C-280A6632C9A9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41" creationId="{AB8D3A27-DB52-B1AD-F90A-ED9BF318A9AB}"/>
          </ac:spMkLst>
        </pc:spChg>
        <pc:spChg chg="add mod">
          <ac:chgData name="小 张" userId="fa9e0307-e4ef-40ea-a3f3-ab2703fd1def" providerId="ADAL" clId="{C4E02766-7D94-0E4A-90C3-EDFD5F17437D}" dt="2023-07-14T10:49:07.009" v="3382"/>
          <ac:spMkLst>
            <pc:docMk/>
            <pc:sldMk cId="1137282314" sldId="271"/>
            <ac:spMk id="42" creationId="{06B0BE68-8B06-3C19-2E83-CCE3C791D019}"/>
          </ac:spMkLst>
        </pc:spChg>
        <pc:spChg chg="add mod">
          <ac:chgData name="小 张" userId="fa9e0307-e4ef-40ea-a3f3-ab2703fd1def" providerId="ADAL" clId="{C4E02766-7D94-0E4A-90C3-EDFD5F17437D}" dt="2023-07-14T10:52:01.833" v="3410"/>
          <ac:spMkLst>
            <pc:docMk/>
            <pc:sldMk cId="1137282314" sldId="271"/>
            <ac:spMk id="43" creationId="{7DF1A629-5D69-92FD-E9C4-3140725D8667}"/>
          </ac:spMkLst>
        </pc:spChg>
        <pc:spChg chg="add mod">
          <ac:chgData name="小 张" userId="fa9e0307-e4ef-40ea-a3f3-ab2703fd1def" providerId="ADAL" clId="{C4E02766-7D94-0E4A-90C3-EDFD5F17437D}" dt="2023-07-14T10:52:01.833" v="3410"/>
          <ac:spMkLst>
            <pc:docMk/>
            <pc:sldMk cId="1137282314" sldId="271"/>
            <ac:spMk id="44" creationId="{69041879-CB90-9D7A-50A5-CC5555908D67}"/>
          </ac:spMkLst>
        </pc:spChg>
        <pc:graphicFrameChg chg="del">
          <ac:chgData name="小 张" userId="fa9e0307-e4ef-40ea-a3f3-ab2703fd1def" providerId="ADAL" clId="{C4E02766-7D94-0E4A-90C3-EDFD5F17437D}" dt="2023-07-14T00:16:11.403" v="2107" actId="478"/>
          <ac:graphicFrameMkLst>
            <pc:docMk/>
            <pc:sldMk cId="1137282314" sldId="271"/>
            <ac:graphicFrameMk id="9" creationId="{1495F9FA-F8A8-0DEB-7F6B-DA6F577E23C9}"/>
          </ac:graphicFrameMkLst>
        </pc:graphicFrameChg>
        <pc:picChg chg="mod">
          <ac:chgData name="小 张" userId="fa9e0307-e4ef-40ea-a3f3-ab2703fd1def" providerId="ADAL" clId="{C4E02766-7D94-0E4A-90C3-EDFD5F17437D}" dt="2023-07-14T00:16:04.609" v="2106" actId="1076"/>
          <ac:picMkLst>
            <pc:docMk/>
            <pc:sldMk cId="1137282314" sldId="271"/>
            <ac:picMk id="5" creationId="{7A933652-7012-89FD-6631-45C8C5D36A10}"/>
          </ac:picMkLst>
        </pc:picChg>
        <pc:picChg chg="add mod modCrop">
          <ac:chgData name="小 张" userId="fa9e0307-e4ef-40ea-a3f3-ab2703fd1def" providerId="ADAL" clId="{C4E02766-7D94-0E4A-90C3-EDFD5F17437D}" dt="2023-07-14T00:25:57.627" v="2362" actId="14100"/>
          <ac:picMkLst>
            <pc:docMk/>
            <pc:sldMk cId="1137282314" sldId="271"/>
            <ac:picMk id="15" creationId="{72A4757A-806B-3F7E-1F23-084876AFD102}"/>
          </ac:picMkLst>
        </pc:picChg>
      </pc:sldChg>
      <pc:sldChg chg="addSp delSp modSp add mod setBg">
        <pc:chgData name="小 张" userId="fa9e0307-e4ef-40ea-a3f3-ab2703fd1def" providerId="ADAL" clId="{C4E02766-7D94-0E4A-90C3-EDFD5F17437D}" dt="2023-07-14T10:52:03.928" v="3411"/>
        <pc:sldMkLst>
          <pc:docMk/>
          <pc:sldMk cId="3288638162" sldId="272"/>
        </pc:sldMkLst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2" creationId="{C779E39B-6A6E-4B10-3939-2F9C6ED4E17F}"/>
          </ac:spMkLst>
        </pc:spChg>
        <pc:spChg chg="del">
          <ac:chgData name="小 张" userId="fa9e0307-e4ef-40ea-a3f3-ab2703fd1def" providerId="ADAL" clId="{C4E02766-7D94-0E4A-90C3-EDFD5F17437D}" dt="2023-07-14T00:30:23.121" v="2372" actId="478"/>
          <ac:spMkLst>
            <pc:docMk/>
            <pc:sldMk cId="3288638162" sldId="272"/>
            <ac:spMk id="2" creationId="{D0458B5D-3437-2BAC-C11A-16BBE7D02723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3" creationId="{6305AADD-B84A-F6AF-3C20-AD9B69BB6C97}"/>
          </ac:spMkLst>
        </pc:spChg>
        <pc:spChg chg="del">
          <ac:chgData name="小 张" userId="fa9e0307-e4ef-40ea-a3f3-ab2703fd1def" providerId="ADAL" clId="{C4E02766-7D94-0E4A-90C3-EDFD5F17437D}" dt="2023-07-14T00:30:02.561" v="2369" actId="478"/>
          <ac:spMkLst>
            <pc:docMk/>
            <pc:sldMk cId="3288638162" sldId="272"/>
            <ac:spMk id="3" creationId="{86DC4305-B31F-BC33-FE72-D67D8B5C6509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6" creationId="{ABA2E8D8-EA0D-7D46-8D92-7B350C3F4BA9}"/>
          </ac:spMkLst>
        </pc:spChg>
        <pc:spChg chg="del">
          <ac:chgData name="小 张" userId="fa9e0307-e4ef-40ea-a3f3-ab2703fd1def" providerId="ADAL" clId="{C4E02766-7D94-0E4A-90C3-EDFD5F17437D}" dt="2023-07-14T00:30:05.406" v="2370" actId="478"/>
          <ac:spMkLst>
            <pc:docMk/>
            <pc:sldMk cId="3288638162" sldId="272"/>
            <ac:spMk id="6" creationId="{B67D1947-3248-8183-5F72-A9A76C4004AC}"/>
          </ac:spMkLst>
        </pc:spChg>
        <pc:spChg chg="mod">
          <ac:chgData name="小 张" userId="fa9e0307-e4ef-40ea-a3f3-ab2703fd1def" providerId="ADAL" clId="{C4E02766-7D94-0E4A-90C3-EDFD5F17437D}" dt="2023-07-14T00:48:22.071" v="2539" actId="207"/>
          <ac:spMkLst>
            <pc:docMk/>
            <pc:sldMk cId="3288638162" sldId="272"/>
            <ac:spMk id="8" creationId="{8AF8CE62-CD5C-F831-4C18-011D9B6E6BAC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9" creationId="{49A715B3-4C8D-FA43-1BA4-673F0661AF61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10" creationId="{01340110-D924-DD00-9AB3-17B3DD37BB52}"/>
          </ac:spMkLst>
        </pc:spChg>
        <pc:spChg chg="del">
          <ac:chgData name="小 张" userId="fa9e0307-e4ef-40ea-a3f3-ab2703fd1def" providerId="ADAL" clId="{C4E02766-7D94-0E4A-90C3-EDFD5F17437D}" dt="2023-07-14T00:30:13.931" v="2371" actId="478"/>
          <ac:spMkLst>
            <pc:docMk/>
            <pc:sldMk cId="3288638162" sldId="272"/>
            <ac:spMk id="11" creationId="{1B78B4C6-621D-6060-0320-80098D4D50F6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11" creationId="{4BA2AFB4-DD8C-1C71-ADA8-1D412F24ED8B}"/>
          </ac:spMkLst>
        </pc:spChg>
        <pc:spChg chg="add mod">
          <ac:chgData name="小 张" userId="fa9e0307-e4ef-40ea-a3f3-ab2703fd1def" providerId="ADAL" clId="{C4E02766-7D94-0E4A-90C3-EDFD5F17437D}" dt="2023-07-14T00:32:53.129" v="2418" actId="207"/>
          <ac:spMkLst>
            <pc:docMk/>
            <pc:sldMk cId="3288638162" sldId="272"/>
            <ac:spMk id="12" creationId="{282CAB6B-5946-E644-E1FF-D3128187B74A}"/>
          </ac:spMkLst>
        </pc:spChg>
        <pc:spChg chg="del">
          <ac:chgData name="小 张" userId="fa9e0307-e4ef-40ea-a3f3-ab2703fd1def" providerId="ADAL" clId="{C4E02766-7D94-0E4A-90C3-EDFD5F17437D}" dt="2023-07-14T00:30:27.183" v="2373" actId="478"/>
          <ac:spMkLst>
            <pc:docMk/>
            <pc:sldMk cId="3288638162" sldId="272"/>
            <ac:spMk id="13" creationId="{48AAB85E-9A4C-AB83-CF70-CA7A2C3C6C62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13" creationId="{7638CF04-E720-2E8B-86E5-B254E6E0C41A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14" creationId="{04C1525D-064C-0252-C1A0-48F6B37C71F1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15" creationId="{528BB690-F046-2F91-C36D-7A64F4101A3B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16" creationId="{76F91EB8-7525-B8C8-7C11-0804B701939F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19" creationId="{068ACFD4-5D52-B286-1AA1-0E7BD1397CE9}"/>
          </ac:spMkLst>
        </pc:spChg>
        <pc:spChg chg="add mod">
          <ac:chgData name="小 张" userId="fa9e0307-e4ef-40ea-a3f3-ab2703fd1def" providerId="ADAL" clId="{C4E02766-7D94-0E4A-90C3-EDFD5F17437D}" dt="2023-07-14T00:34:34.452" v="2440"/>
          <ac:spMkLst>
            <pc:docMk/>
            <pc:sldMk cId="3288638162" sldId="272"/>
            <ac:spMk id="20" creationId="{5A950F12-D28E-B0BC-13F4-0BF05B5BC046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20" creationId="{8DE01A78-7C10-471B-D18A-38ADABA72B94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21" creationId="{4084F90C-E4C6-E399-EFEB-27752AF6AFF6}"/>
          </ac:spMkLst>
        </pc:spChg>
        <pc:spChg chg="add mod">
          <ac:chgData name="小 张" userId="fa9e0307-e4ef-40ea-a3f3-ab2703fd1def" providerId="ADAL" clId="{C4E02766-7D94-0E4A-90C3-EDFD5F17437D}" dt="2023-07-14T00:34:34.452" v="2440"/>
          <ac:spMkLst>
            <pc:docMk/>
            <pc:sldMk cId="3288638162" sldId="272"/>
            <ac:spMk id="21" creationId="{D506CC50-6ABB-554F-358B-124F93BF751A}"/>
          </ac:spMkLst>
        </pc:spChg>
        <pc:spChg chg="add mod">
          <ac:chgData name="小 张" userId="fa9e0307-e4ef-40ea-a3f3-ab2703fd1def" providerId="ADAL" clId="{C4E02766-7D94-0E4A-90C3-EDFD5F17437D}" dt="2023-07-14T00:34:34.452" v="2440"/>
          <ac:spMkLst>
            <pc:docMk/>
            <pc:sldMk cId="3288638162" sldId="272"/>
            <ac:spMk id="24" creationId="{20EAF1E5-1AE0-2899-08F3-8649853D3BC6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24" creationId="{BD71E21B-3939-4297-47CA-986B76B248D9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25" creationId="{9123B72E-46D8-0750-AD63-7B83123FA50A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26" creationId="{71C28520-AC01-95A2-0DD8-6FE4DE7FAA79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27" creationId="{CEDD59FF-53C3-6E80-92BC-0016EABEE8F3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28" creationId="{A3CC15FA-2619-71B1-797F-5BB7CA04F7E2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29" creationId="{46A1C3FE-FD43-CFBF-1F4E-006C2DDC8DBB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30" creationId="{0613A0B1-2CDE-36F9-F463-12806EF460BC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31" creationId="{45DCFEFC-C691-BD10-8EB6-BC559516E656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32" creationId="{E948E32F-853C-FF6B-6D00-75F050FDDAFD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33" creationId="{77478435-EDF2-4419-76A4-84B48E30977F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34" creationId="{700FD826-876D-6CC6-C16D-7A52B6A46A37}"/>
          </ac:spMkLst>
        </pc:spChg>
        <pc:spChg chg="add mod">
          <ac:chgData name="小 张" userId="fa9e0307-e4ef-40ea-a3f3-ab2703fd1def" providerId="ADAL" clId="{C4E02766-7D94-0E4A-90C3-EDFD5F17437D}" dt="2023-07-14T00:44:08.948" v="2506" actId="20577"/>
          <ac:spMkLst>
            <pc:docMk/>
            <pc:sldMk cId="3288638162" sldId="272"/>
            <ac:spMk id="35" creationId="{A59A8183-195D-0D38-6637-6492D0F6E7DB}"/>
          </ac:spMkLst>
        </pc:spChg>
        <pc:spChg chg="add mod">
          <ac:chgData name="小 张" userId="fa9e0307-e4ef-40ea-a3f3-ab2703fd1def" providerId="ADAL" clId="{C4E02766-7D94-0E4A-90C3-EDFD5F17437D}" dt="2023-07-14T00:40:40.192" v="2485" actId="113"/>
          <ac:spMkLst>
            <pc:docMk/>
            <pc:sldMk cId="3288638162" sldId="272"/>
            <ac:spMk id="36" creationId="{6B251565-44C9-8A30-7AFE-9A387EFDE020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37" creationId="{C5689BF2-5CC9-7383-E3F1-0EB4320197EF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38" creationId="{8D14E3FB-B347-E472-DC4E-6BBED8B85079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39" creationId="{B7EBA314-2778-D24C-C4E6-502F991C49FD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42" creationId="{4D314A94-422E-EC01-8795-48240BEB6F30}"/>
          </ac:spMkLst>
        </pc:spChg>
        <pc:spChg chg="add del mod">
          <ac:chgData name="小 张" userId="fa9e0307-e4ef-40ea-a3f3-ab2703fd1def" providerId="ADAL" clId="{C4E02766-7D94-0E4A-90C3-EDFD5F17437D}" dt="2023-07-14T00:43:11.707" v="2490" actId="767"/>
          <ac:spMkLst>
            <pc:docMk/>
            <pc:sldMk cId="3288638162" sldId="272"/>
            <ac:spMk id="42" creationId="{FB82FB0B-7E03-B7F5-D011-72F5018995AC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43" creationId="{AAC2D241-EDA2-E2D2-0B92-00EDA856C368}"/>
          </ac:spMkLst>
        </pc:spChg>
        <pc:spChg chg="add mod">
          <ac:chgData name="小 张" userId="fa9e0307-e4ef-40ea-a3f3-ab2703fd1def" providerId="ADAL" clId="{C4E02766-7D94-0E4A-90C3-EDFD5F17437D}" dt="2023-07-14T00:45:36.108" v="2516" actId="1076"/>
          <ac:spMkLst>
            <pc:docMk/>
            <pc:sldMk cId="3288638162" sldId="272"/>
            <ac:spMk id="45" creationId="{5A7DB09A-88D5-1F04-13CD-8F5B5458AABD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46" creationId="{10B3EC1F-3686-E3B4-0351-32099BC265CA}"/>
          </ac:spMkLst>
        </pc:spChg>
        <pc:spChg chg="add del">
          <ac:chgData name="小 张" userId="fa9e0307-e4ef-40ea-a3f3-ab2703fd1def" providerId="ADAL" clId="{C4E02766-7D94-0E4A-90C3-EDFD5F17437D}" dt="2023-07-14T00:46:15.734" v="2522" actId="11529"/>
          <ac:spMkLst>
            <pc:docMk/>
            <pc:sldMk cId="3288638162" sldId="272"/>
            <ac:spMk id="46" creationId="{4032368F-52E5-FF7C-25B8-B67519A1E35B}"/>
          </ac:spMkLst>
        </pc:spChg>
        <pc:spChg chg="add mod">
          <ac:chgData name="小 张" userId="fa9e0307-e4ef-40ea-a3f3-ab2703fd1def" providerId="ADAL" clId="{C4E02766-7D94-0E4A-90C3-EDFD5F17437D}" dt="2023-07-14T00:47:12.307" v="2531" actId="207"/>
          <ac:spMkLst>
            <pc:docMk/>
            <pc:sldMk cId="3288638162" sldId="272"/>
            <ac:spMk id="47" creationId="{E337C07E-1920-C19D-DB27-495261977A1D}"/>
          </ac:spMkLst>
        </pc:spChg>
        <pc:spChg chg="add mod">
          <ac:chgData name="小 张" userId="fa9e0307-e4ef-40ea-a3f3-ab2703fd1def" providerId="ADAL" clId="{C4E02766-7D94-0E4A-90C3-EDFD5F17437D}" dt="2023-07-14T00:47:56.484" v="2537" actId="1076"/>
          <ac:spMkLst>
            <pc:docMk/>
            <pc:sldMk cId="3288638162" sldId="272"/>
            <ac:spMk id="48" creationId="{3E15FDB8-2011-5701-D690-E549884EB1E5}"/>
          </ac:spMkLst>
        </pc:spChg>
        <pc:spChg chg="add mod">
          <ac:chgData name="小 张" userId="fa9e0307-e4ef-40ea-a3f3-ab2703fd1def" providerId="ADAL" clId="{C4E02766-7D94-0E4A-90C3-EDFD5F17437D}" dt="2023-07-14T00:50:09.284" v="2548" actId="1076"/>
          <ac:spMkLst>
            <pc:docMk/>
            <pc:sldMk cId="3288638162" sldId="272"/>
            <ac:spMk id="50" creationId="{531D2CC2-9E2B-31C6-9164-6D20D1E9EE6A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51" creationId="{E5DABCB5-2EEB-26D7-6775-761897CA3185}"/>
          </ac:spMkLst>
        </pc:spChg>
        <pc:spChg chg="add mod">
          <ac:chgData name="小 张" userId="fa9e0307-e4ef-40ea-a3f3-ab2703fd1def" providerId="ADAL" clId="{C4E02766-7D94-0E4A-90C3-EDFD5F17437D}" dt="2023-07-14T00:52:06.321" v="2565" actId="207"/>
          <ac:spMkLst>
            <pc:docMk/>
            <pc:sldMk cId="3288638162" sldId="272"/>
            <ac:spMk id="53" creationId="{5EB0C4B8-F7C6-938C-9063-9520B27626DC}"/>
          </ac:spMkLst>
        </pc:spChg>
        <pc:spChg chg="add mod">
          <ac:chgData name="小 张" userId="fa9e0307-e4ef-40ea-a3f3-ab2703fd1def" providerId="ADAL" clId="{C4E02766-7D94-0E4A-90C3-EDFD5F17437D}" dt="2023-07-14T00:52:12.191" v="2566" actId="207"/>
          <ac:spMkLst>
            <pc:docMk/>
            <pc:sldMk cId="3288638162" sldId="272"/>
            <ac:spMk id="54" creationId="{E5B59C92-25B4-A62E-9B71-BE2FA12F85ED}"/>
          </ac:spMkLst>
        </pc:spChg>
        <pc:spChg chg="add mod">
          <ac:chgData name="小 张" userId="fa9e0307-e4ef-40ea-a3f3-ab2703fd1def" providerId="ADAL" clId="{C4E02766-7D94-0E4A-90C3-EDFD5F17437D}" dt="2023-07-14T00:52:25.218" v="2569" actId="1076"/>
          <ac:spMkLst>
            <pc:docMk/>
            <pc:sldMk cId="3288638162" sldId="272"/>
            <ac:spMk id="55" creationId="{F0739BB8-1E31-8FCF-ED5A-A5AB8EC153E9}"/>
          </ac:spMkLst>
        </pc:spChg>
        <pc:spChg chg="add mod">
          <ac:chgData name="小 张" userId="fa9e0307-e4ef-40ea-a3f3-ab2703fd1def" providerId="ADAL" clId="{C4E02766-7D94-0E4A-90C3-EDFD5F17437D}" dt="2023-07-14T00:52:37.453" v="2571" actId="1076"/>
          <ac:spMkLst>
            <pc:docMk/>
            <pc:sldMk cId="3288638162" sldId="272"/>
            <ac:spMk id="56" creationId="{1972F129-A003-CCF1-E0DA-C4D8994C5AA3}"/>
          </ac:spMkLst>
        </pc:spChg>
        <pc:spChg chg="add mod">
          <ac:chgData name="小 张" userId="fa9e0307-e4ef-40ea-a3f3-ab2703fd1def" providerId="ADAL" clId="{C4E02766-7D94-0E4A-90C3-EDFD5F17437D}" dt="2023-07-14T00:52:37.453" v="2571" actId="1076"/>
          <ac:spMkLst>
            <pc:docMk/>
            <pc:sldMk cId="3288638162" sldId="272"/>
            <ac:spMk id="57" creationId="{3D33A1EB-2063-04E5-DD90-3F23BF980A50}"/>
          </ac:spMkLst>
        </pc:spChg>
        <pc:spChg chg="add mod">
          <ac:chgData name="小 张" userId="fa9e0307-e4ef-40ea-a3f3-ab2703fd1def" providerId="ADAL" clId="{C4E02766-7D94-0E4A-90C3-EDFD5F17437D}" dt="2023-07-14T00:52:37.453" v="2571" actId="1076"/>
          <ac:spMkLst>
            <pc:docMk/>
            <pc:sldMk cId="3288638162" sldId="272"/>
            <ac:spMk id="58" creationId="{54080E6F-5040-EFDF-D569-DA9178ABDADB}"/>
          </ac:spMkLst>
        </pc:spChg>
        <pc:spChg chg="add mod">
          <ac:chgData name="小 张" userId="fa9e0307-e4ef-40ea-a3f3-ab2703fd1def" providerId="ADAL" clId="{C4E02766-7D94-0E4A-90C3-EDFD5F17437D}" dt="2023-07-14T00:52:38.637" v="2572"/>
          <ac:spMkLst>
            <pc:docMk/>
            <pc:sldMk cId="3288638162" sldId="272"/>
            <ac:spMk id="59" creationId="{A58D7EF8-F81E-9B5D-70A4-D5D8846AA4F5}"/>
          </ac:spMkLst>
        </pc:spChg>
        <pc:spChg chg="add mod">
          <ac:chgData name="小 张" userId="fa9e0307-e4ef-40ea-a3f3-ab2703fd1def" providerId="ADAL" clId="{C4E02766-7D94-0E4A-90C3-EDFD5F17437D}" dt="2023-07-14T00:52:38.637" v="2572"/>
          <ac:spMkLst>
            <pc:docMk/>
            <pc:sldMk cId="3288638162" sldId="272"/>
            <ac:spMk id="60" creationId="{6E002ED7-5279-D33E-E221-50AF08D3AC49}"/>
          </ac:spMkLst>
        </pc:spChg>
        <pc:spChg chg="add mod">
          <ac:chgData name="小 张" userId="fa9e0307-e4ef-40ea-a3f3-ab2703fd1def" providerId="ADAL" clId="{C4E02766-7D94-0E4A-90C3-EDFD5F17437D}" dt="2023-07-14T00:52:38.637" v="2572"/>
          <ac:spMkLst>
            <pc:docMk/>
            <pc:sldMk cId="3288638162" sldId="272"/>
            <ac:spMk id="61" creationId="{A2EDE45D-05C8-1C09-200B-733D91D5891A}"/>
          </ac:spMkLst>
        </pc:spChg>
        <pc:spChg chg="add mod">
          <ac:chgData name="小 张" userId="fa9e0307-e4ef-40ea-a3f3-ab2703fd1def" providerId="ADAL" clId="{C4E02766-7D94-0E4A-90C3-EDFD5F17437D}" dt="2023-07-14T00:53:01.586" v="2574"/>
          <ac:spMkLst>
            <pc:docMk/>
            <pc:sldMk cId="3288638162" sldId="272"/>
            <ac:spMk id="62" creationId="{5AB8E65D-AE86-C667-B3F8-DE110C21A867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62" creationId="{B7AD89E6-B610-F61D-E6D6-9C742CC3933A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63" creationId="{2FAE0A0D-E44B-772B-DB1A-37EF795453A1}"/>
          </ac:spMkLst>
        </pc:spChg>
        <pc:spChg chg="add mod">
          <ac:chgData name="小 张" userId="fa9e0307-e4ef-40ea-a3f3-ab2703fd1def" providerId="ADAL" clId="{C4E02766-7D94-0E4A-90C3-EDFD5F17437D}" dt="2023-07-14T00:53:01.586" v="2574"/>
          <ac:spMkLst>
            <pc:docMk/>
            <pc:sldMk cId="3288638162" sldId="272"/>
            <ac:spMk id="63" creationId="{AED292CF-48D5-830F-815B-E35A8D650F10}"/>
          </ac:spMkLst>
        </pc:spChg>
        <pc:spChg chg="add mod">
          <ac:chgData name="小 张" userId="fa9e0307-e4ef-40ea-a3f3-ab2703fd1def" providerId="ADAL" clId="{C4E02766-7D94-0E4A-90C3-EDFD5F17437D}" dt="2023-07-14T00:53:01.586" v="2574"/>
          <ac:spMkLst>
            <pc:docMk/>
            <pc:sldMk cId="3288638162" sldId="272"/>
            <ac:spMk id="64" creationId="{8F2BE7BE-0DFA-6963-6471-235DB51F6833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64" creationId="{DD751DAE-745E-8CCA-6E5F-A956EC4B4405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65" creationId="{5C9DE10E-4726-16B4-2A43-DA7ABF37028F}"/>
          </ac:spMkLst>
        </pc:spChg>
        <pc:spChg chg="add mod">
          <ac:chgData name="小 张" userId="fa9e0307-e4ef-40ea-a3f3-ab2703fd1def" providerId="ADAL" clId="{C4E02766-7D94-0E4A-90C3-EDFD5F17437D}" dt="2023-07-14T00:53:01.586" v="2574"/>
          <ac:spMkLst>
            <pc:docMk/>
            <pc:sldMk cId="3288638162" sldId="272"/>
            <ac:spMk id="65" creationId="{C1863D83-A101-2CDF-1C04-B57E99AEB477}"/>
          </ac:spMkLst>
        </pc:spChg>
        <pc:spChg chg="add mod">
          <ac:chgData name="小 张" userId="fa9e0307-e4ef-40ea-a3f3-ab2703fd1def" providerId="ADAL" clId="{C4E02766-7D94-0E4A-90C3-EDFD5F17437D}" dt="2023-07-14T00:53:01.586" v="2574"/>
          <ac:spMkLst>
            <pc:docMk/>
            <pc:sldMk cId="3288638162" sldId="272"/>
            <ac:spMk id="66" creationId="{66DA73E1-9EBB-094E-A048-C5792552A4BA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66" creationId="{C48C8F60-B2FA-41D2-2A5A-53D9EF3303BD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67" creationId="{0448EBCD-E277-308B-E485-7053B3EE6036}"/>
          </ac:spMkLst>
        </pc:spChg>
        <pc:spChg chg="add mod">
          <ac:chgData name="小 张" userId="fa9e0307-e4ef-40ea-a3f3-ab2703fd1def" providerId="ADAL" clId="{C4E02766-7D94-0E4A-90C3-EDFD5F17437D}" dt="2023-07-14T00:53:01.586" v="2574"/>
          <ac:spMkLst>
            <pc:docMk/>
            <pc:sldMk cId="3288638162" sldId="272"/>
            <ac:spMk id="67" creationId="{4A91A73F-CB4A-C577-53CA-E35AD3C5654F}"/>
          </ac:spMkLst>
        </pc:spChg>
        <pc:spChg chg="add mod">
          <ac:chgData name="小 张" userId="fa9e0307-e4ef-40ea-a3f3-ab2703fd1def" providerId="ADAL" clId="{C4E02766-7D94-0E4A-90C3-EDFD5F17437D}" dt="2023-07-14T00:53:01.586" v="2574"/>
          <ac:spMkLst>
            <pc:docMk/>
            <pc:sldMk cId="3288638162" sldId="272"/>
            <ac:spMk id="68" creationId="{15FD924C-3904-621D-012A-E79C3A97B689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68" creationId="{F6912369-9639-E133-A050-4078D3B2D34C}"/>
          </ac:spMkLst>
        </pc:spChg>
        <pc:spChg chg="add mod">
          <ac:chgData name="小 张" userId="fa9e0307-e4ef-40ea-a3f3-ab2703fd1def" providerId="ADAL" clId="{C4E02766-7D94-0E4A-90C3-EDFD5F17437D}" dt="2023-07-14T10:49:09.141" v="3383"/>
          <ac:spMkLst>
            <pc:docMk/>
            <pc:sldMk cId="3288638162" sldId="272"/>
            <ac:spMk id="69" creationId="{E23C71DD-C44A-FB01-85A0-289ADEE9E35B}"/>
          </ac:spMkLst>
        </pc:spChg>
        <pc:spChg chg="add mod">
          <ac:chgData name="小 张" userId="fa9e0307-e4ef-40ea-a3f3-ab2703fd1def" providerId="ADAL" clId="{C4E02766-7D94-0E4A-90C3-EDFD5F17437D}" dt="2023-07-14T00:53:01.586" v="2574"/>
          <ac:spMkLst>
            <pc:docMk/>
            <pc:sldMk cId="3288638162" sldId="272"/>
            <ac:spMk id="69" creationId="{EF5E8A3B-FD57-6AE0-54D5-56E861984616}"/>
          </ac:spMkLst>
        </pc:spChg>
        <pc:spChg chg="add mod">
          <ac:chgData name="小 张" userId="fa9e0307-e4ef-40ea-a3f3-ab2703fd1def" providerId="ADAL" clId="{C4E02766-7D94-0E4A-90C3-EDFD5F17437D}" dt="2023-07-14T10:52:03.928" v="3411"/>
          <ac:spMkLst>
            <pc:docMk/>
            <pc:sldMk cId="3288638162" sldId="272"/>
            <ac:spMk id="70" creationId="{89DC5F44-9B48-C3B2-A8C9-13D0B0D7250C}"/>
          </ac:spMkLst>
        </pc:spChg>
        <pc:spChg chg="add mod">
          <ac:chgData name="小 张" userId="fa9e0307-e4ef-40ea-a3f3-ab2703fd1def" providerId="ADAL" clId="{C4E02766-7D94-0E4A-90C3-EDFD5F17437D}" dt="2023-07-14T00:53:01.586" v="2574"/>
          <ac:spMkLst>
            <pc:docMk/>
            <pc:sldMk cId="3288638162" sldId="272"/>
            <ac:spMk id="70" creationId="{DACD8D0C-72B3-8EA4-3F66-948420BAD0A9}"/>
          </ac:spMkLst>
        </pc:spChg>
        <pc:spChg chg="add mod">
          <ac:chgData name="小 张" userId="fa9e0307-e4ef-40ea-a3f3-ab2703fd1def" providerId="ADAL" clId="{C4E02766-7D94-0E4A-90C3-EDFD5F17437D}" dt="2023-07-14T10:52:03.928" v="3411"/>
          <ac:spMkLst>
            <pc:docMk/>
            <pc:sldMk cId="3288638162" sldId="272"/>
            <ac:spMk id="72" creationId="{C382E83A-068E-43A1-8D54-B6DF5723C012}"/>
          </ac:spMkLst>
        </pc:spChg>
        <pc:grpChg chg="add mod">
          <ac:chgData name="小 张" userId="fa9e0307-e4ef-40ea-a3f3-ab2703fd1def" providerId="ADAL" clId="{C4E02766-7D94-0E4A-90C3-EDFD5F17437D}" dt="2023-07-14T00:53:11.515" v="2576" actId="1076"/>
          <ac:grpSpMkLst>
            <pc:docMk/>
            <pc:sldMk cId="3288638162" sldId="272"/>
            <ac:grpSpMk id="71" creationId="{DA67372B-C703-7CF1-04A8-290BE1EC74CC}"/>
          </ac:grpSpMkLst>
        </pc:grpChg>
        <pc:graphicFrameChg chg="add del mod modGraphic">
          <ac:chgData name="小 张" userId="fa9e0307-e4ef-40ea-a3f3-ab2703fd1def" providerId="ADAL" clId="{C4E02766-7D94-0E4A-90C3-EDFD5F17437D}" dt="2023-07-14T00:31:02.488" v="2377" actId="3680"/>
          <ac:graphicFrameMkLst>
            <pc:docMk/>
            <pc:sldMk cId="3288638162" sldId="272"/>
            <ac:graphicFrameMk id="9" creationId="{D41C6462-C4A8-9304-D651-AAE6EF091BC2}"/>
          </ac:graphicFrameMkLst>
        </pc:graphicFrameChg>
        <pc:graphicFrameChg chg="add del mod modGraphic">
          <ac:chgData name="小 张" userId="fa9e0307-e4ef-40ea-a3f3-ab2703fd1def" providerId="ADAL" clId="{C4E02766-7D94-0E4A-90C3-EDFD5F17437D}" dt="2023-07-14T00:49:45.743" v="2545" actId="478"/>
          <ac:graphicFrameMkLst>
            <pc:docMk/>
            <pc:sldMk cId="3288638162" sldId="272"/>
            <ac:graphicFrameMk id="10" creationId="{BCBD6961-ADE0-0798-D74E-561B23FC1565}"/>
          </ac:graphicFrameMkLst>
        </pc:graphicFrameChg>
        <pc:picChg chg="mod">
          <ac:chgData name="小 张" userId="fa9e0307-e4ef-40ea-a3f3-ab2703fd1def" providerId="ADAL" clId="{C4E02766-7D94-0E4A-90C3-EDFD5F17437D}" dt="2023-07-14T10:27:24.609" v="3285" actId="1076"/>
          <ac:picMkLst>
            <pc:docMk/>
            <pc:sldMk cId="3288638162" sldId="272"/>
            <ac:picMk id="5" creationId="{7A933652-7012-89FD-6631-45C8C5D36A10}"/>
          </ac:picMkLst>
        </pc:picChg>
        <pc:picChg chg="del">
          <ac:chgData name="小 张" userId="fa9e0307-e4ef-40ea-a3f3-ab2703fd1def" providerId="ADAL" clId="{C4E02766-7D94-0E4A-90C3-EDFD5F17437D}" dt="2023-07-14T00:30:00.037" v="2368" actId="478"/>
          <ac:picMkLst>
            <pc:docMk/>
            <pc:sldMk cId="3288638162" sldId="272"/>
            <ac:picMk id="15" creationId="{72A4757A-806B-3F7E-1F23-084876AFD102}"/>
          </ac:picMkLst>
        </pc:picChg>
        <pc:picChg chg="add del mod">
          <ac:chgData name="小 张" userId="fa9e0307-e4ef-40ea-a3f3-ab2703fd1def" providerId="ADAL" clId="{C4E02766-7D94-0E4A-90C3-EDFD5F17437D}" dt="2023-07-14T00:43:00.581" v="2487" actId="931"/>
          <ac:picMkLst>
            <pc:docMk/>
            <pc:sldMk cId="3288638162" sldId="272"/>
            <ac:picMk id="38" creationId="{F3D66832-B747-E3E5-3668-9E60631F337C}"/>
          </ac:picMkLst>
        </pc:picChg>
        <pc:picChg chg="add mod">
          <ac:chgData name="小 张" userId="fa9e0307-e4ef-40ea-a3f3-ab2703fd1def" providerId="ADAL" clId="{C4E02766-7D94-0E4A-90C3-EDFD5F17437D}" dt="2023-07-14T00:46:33.652" v="2524" actId="207"/>
          <ac:picMkLst>
            <pc:docMk/>
            <pc:sldMk cId="3288638162" sldId="272"/>
            <ac:picMk id="41" creationId="{4A52A050-8A9C-6FD7-905D-041BEE8AACF0}"/>
          </ac:picMkLst>
        </pc:picChg>
        <pc:picChg chg="add mod">
          <ac:chgData name="小 张" userId="fa9e0307-e4ef-40ea-a3f3-ab2703fd1def" providerId="ADAL" clId="{C4E02766-7D94-0E4A-90C3-EDFD5F17437D}" dt="2023-07-14T00:45:51.497" v="2519" actId="692"/>
          <ac:picMkLst>
            <pc:docMk/>
            <pc:sldMk cId="3288638162" sldId="272"/>
            <ac:picMk id="44" creationId="{839AF399-2606-3C2E-5885-45626A2FF3A6}"/>
          </ac:picMkLst>
        </pc:picChg>
        <pc:picChg chg="add mod">
          <ac:chgData name="小 张" userId="fa9e0307-e4ef-40ea-a3f3-ab2703fd1def" providerId="ADAL" clId="{C4E02766-7D94-0E4A-90C3-EDFD5F17437D}" dt="2023-07-14T00:49:02.456" v="2541" actId="1076"/>
          <ac:picMkLst>
            <pc:docMk/>
            <pc:sldMk cId="3288638162" sldId="272"/>
            <ac:picMk id="49" creationId="{F2EF532A-B59B-DAED-BA5D-75DE74EFC910}"/>
          </ac:picMkLst>
        </pc:picChg>
        <pc:picChg chg="add mod">
          <ac:chgData name="小 张" userId="fa9e0307-e4ef-40ea-a3f3-ab2703fd1def" providerId="ADAL" clId="{C4E02766-7D94-0E4A-90C3-EDFD5F17437D}" dt="2023-07-14T00:51:03.134" v="2558" actId="1076"/>
          <ac:picMkLst>
            <pc:docMk/>
            <pc:sldMk cId="3288638162" sldId="272"/>
            <ac:picMk id="52" creationId="{C39B06B6-EF6F-9BA4-380C-7BB9ABEA9438}"/>
          </ac:picMkLst>
        </pc:picChg>
      </pc:sldChg>
      <pc:sldChg chg="add del setBg">
        <pc:chgData name="小 张" userId="fa9e0307-e4ef-40ea-a3f3-ab2703fd1def" providerId="ADAL" clId="{C4E02766-7D94-0E4A-90C3-EDFD5F17437D}" dt="2023-07-14T00:29:24.002" v="2365"/>
        <pc:sldMkLst>
          <pc:docMk/>
          <pc:sldMk cId="3747045345" sldId="272"/>
        </pc:sldMkLst>
      </pc:sldChg>
      <pc:sldChg chg="addSp delSp modSp add mod setBg">
        <pc:chgData name="小 张" userId="fa9e0307-e4ef-40ea-a3f3-ab2703fd1def" providerId="ADAL" clId="{C4E02766-7D94-0E4A-90C3-EDFD5F17437D}" dt="2023-07-14T10:52:05.940" v="3412"/>
        <pc:sldMkLst>
          <pc:docMk/>
          <pc:sldMk cId="3065811752" sldId="273"/>
        </pc:sldMkLst>
        <pc:spChg chg="add mod">
          <ac:chgData name="小 张" userId="fa9e0307-e4ef-40ea-a3f3-ab2703fd1def" providerId="ADAL" clId="{C4E02766-7D94-0E4A-90C3-EDFD5F17437D}" dt="2023-07-14T01:03:19.411" v="2640" actId="2085"/>
          <ac:spMkLst>
            <pc:docMk/>
            <pc:sldMk cId="3065811752" sldId="273"/>
            <ac:spMk id="2" creationId="{F31C1F59-0887-BF4E-6D00-B0426A1F140B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3" creationId="{8AF8FB55-E196-19FE-AF4B-7DF5A3C495FB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6" creationId="{4483C276-2D12-BF6A-1681-9EA5266897B4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8" creationId="{43E73B9F-4B7D-D878-825B-30460DC2D29A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8" creationId="{8AF8CE62-CD5C-F831-4C18-011D9B6E6BAC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9" creationId="{1AAEEC6B-EBFC-8106-C27D-3278D57D679D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10" creationId="{3131573D-E501-2F1C-4206-49B719404927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11" creationId="{AD70016D-F63B-7AD4-4D98-1FCCD7ED64AF}"/>
          </ac:spMkLst>
        </pc:spChg>
        <pc:spChg chg="mod">
          <ac:chgData name="小 张" userId="fa9e0307-e4ef-40ea-a3f3-ab2703fd1def" providerId="ADAL" clId="{C4E02766-7D94-0E4A-90C3-EDFD5F17437D}" dt="2023-07-14T00:59:14.319" v="2605" actId="2711"/>
          <ac:spMkLst>
            <pc:docMk/>
            <pc:sldMk cId="3065811752" sldId="273"/>
            <ac:spMk id="12" creationId="{282CAB6B-5946-E644-E1FF-D3128187B74A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13" creationId="{2740E1F8-FF79-96DC-A593-4BA816072200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14" creationId="{04C1525D-064C-0252-C1A0-48F6B37C71F1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14" creationId="{8F2F2D7C-4A95-C5DA-87E0-14598B0F0023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15" creationId="{6369F900-C701-2ADA-F86D-22B4E00CEC68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16" creationId="{2C66600B-0827-F04D-9F9E-0ACBE7C31CE1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16" creationId="{76F91EB8-7525-B8C8-7C11-0804B701939F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19" creationId="{068ACFD4-5D52-B286-1AA1-0E7BD1397CE9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19" creationId="{D5F14F54-142F-23D8-8AB0-782ECE20C7AF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20" creationId="{7A44B94F-C016-A428-3656-B1A65B52B888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21" creationId="{35A8E572-9068-A812-A9A8-3C929BA1F0FB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24" creationId="{07129211-E94A-1793-31ED-83CD7151B9B6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25" creationId="{3A8714C4-4D10-F960-8F19-C72962C196E0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25" creationId="{9123B72E-46D8-0750-AD63-7B83123FA50A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26" creationId="{71C28520-AC01-95A2-0DD8-6FE4DE7FAA79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26" creationId="{99B8B0A3-96A3-34E7-5B52-8DDB8947C147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27" creationId="{CEDD59FF-53C3-6E80-92BC-0016EABEE8F3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27" creationId="{DCCF1FA9-3AD9-C977-8583-A0CCFEAD16ED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28" creationId="{9F32A8EC-C335-9356-32B1-566B836ED787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28" creationId="{A3CC15FA-2619-71B1-797F-5BB7CA04F7E2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29" creationId="{46A1C3FE-FD43-CFBF-1F4E-006C2DDC8DBB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29" creationId="{A98E2E93-9048-B225-01EB-F3255CB19E60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30" creationId="{0613A0B1-2CDE-36F9-F463-12806EF460BC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30" creationId="{241D778A-07A0-BB30-C517-1B8CB2006D22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31" creationId="{37E2101E-977B-918B-585B-0FF5EB92FACA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31" creationId="{45DCFEFC-C691-BD10-8EB6-BC559516E656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32" creationId="{2A78A21D-4FDE-C19A-AA0D-72C3BCAA04B4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32" creationId="{E948E32F-853C-FF6B-6D00-75F050FDDAFD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33" creationId="{77478435-EDF2-4419-76A4-84B48E30977F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33" creationId="{C8B9004E-ED9B-41CD-5AD3-C2B377BC7734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34" creationId="{700FD826-876D-6CC6-C16D-7A52B6A46A37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34" creationId="{8E40B8C6-3BE4-7E50-A702-7BB5D3D1710C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35" creationId="{004FFF3A-AF1F-0E0F-6E15-8F174B518462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35" creationId="{A59A8183-195D-0D38-6637-6492D0F6E7DB}"/>
          </ac:spMkLst>
        </pc:spChg>
        <pc:spChg chg="add mod">
          <ac:chgData name="小 张" userId="fa9e0307-e4ef-40ea-a3f3-ab2703fd1def" providerId="ADAL" clId="{C4E02766-7D94-0E4A-90C3-EDFD5F17437D}" dt="2023-07-14T10:49:11.149" v="3384"/>
          <ac:spMkLst>
            <pc:docMk/>
            <pc:sldMk cId="3065811752" sldId="273"/>
            <ac:spMk id="36" creationId="{4157D175-2954-6734-8EE0-8109E8455990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36" creationId="{6B251565-44C9-8A30-7AFE-9A387EFDE020}"/>
          </ac:spMkLst>
        </pc:spChg>
        <pc:spChg chg="add mod">
          <ac:chgData name="小 张" userId="fa9e0307-e4ef-40ea-a3f3-ab2703fd1def" providerId="ADAL" clId="{C4E02766-7D94-0E4A-90C3-EDFD5F17437D}" dt="2023-07-14T10:52:05.940" v="3412"/>
          <ac:spMkLst>
            <pc:docMk/>
            <pc:sldMk cId="3065811752" sldId="273"/>
            <ac:spMk id="37" creationId="{46302B90-022D-A4A5-62A4-77852FC861CC}"/>
          </ac:spMkLst>
        </pc:spChg>
        <pc:spChg chg="add mod">
          <ac:chgData name="小 张" userId="fa9e0307-e4ef-40ea-a3f3-ab2703fd1def" providerId="ADAL" clId="{C4E02766-7D94-0E4A-90C3-EDFD5F17437D}" dt="2023-07-14T10:52:05.940" v="3412"/>
          <ac:spMkLst>
            <pc:docMk/>
            <pc:sldMk cId="3065811752" sldId="273"/>
            <ac:spMk id="38" creationId="{726B1EBC-38F6-47F0-B271-F7466F40AC51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45" creationId="{5A7DB09A-88D5-1F04-13CD-8F5B5458AABD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47" creationId="{E337C07E-1920-C19D-DB27-495261977A1D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48" creationId="{3E15FDB8-2011-5701-D690-E549884EB1E5}"/>
          </ac:spMkLst>
        </pc:spChg>
        <pc:spChg chg="del">
          <ac:chgData name="小 张" userId="fa9e0307-e4ef-40ea-a3f3-ab2703fd1def" providerId="ADAL" clId="{C4E02766-7D94-0E4A-90C3-EDFD5F17437D}" dt="2023-07-14T00:57:14.381" v="2580" actId="478"/>
          <ac:spMkLst>
            <pc:docMk/>
            <pc:sldMk cId="3065811752" sldId="273"/>
            <ac:spMk id="50" creationId="{531D2CC2-9E2B-31C6-9164-6D20D1E9EE6A}"/>
          </ac:spMkLst>
        </pc:spChg>
        <pc:grpChg chg="del">
          <ac:chgData name="小 张" userId="fa9e0307-e4ef-40ea-a3f3-ab2703fd1def" providerId="ADAL" clId="{C4E02766-7D94-0E4A-90C3-EDFD5F17437D}" dt="2023-07-14T00:57:14.381" v="2580" actId="478"/>
          <ac:grpSpMkLst>
            <pc:docMk/>
            <pc:sldMk cId="3065811752" sldId="273"/>
            <ac:grpSpMk id="71" creationId="{DA67372B-C703-7CF1-04A8-290BE1EC74CC}"/>
          </ac:grpSpMkLst>
        </pc:grpChg>
        <pc:picChg chg="del">
          <ac:chgData name="小 张" userId="fa9e0307-e4ef-40ea-a3f3-ab2703fd1def" providerId="ADAL" clId="{C4E02766-7D94-0E4A-90C3-EDFD5F17437D}" dt="2023-07-14T00:57:14.381" v="2580" actId="478"/>
          <ac:picMkLst>
            <pc:docMk/>
            <pc:sldMk cId="3065811752" sldId="273"/>
            <ac:picMk id="41" creationId="{4A52A050-8A9C-6FD7-905D-041BEE8AACF0}"/>
          </ac:picMkLst>
        </pc:picChg>
        <pc:picChg chg="del">
          <ac:chgData name="小 张" userId="fa9e0307-e4ef-40ea-a3f3-ab2703fd1def" providerId="ADAL" clId="{C4E02766-7D94-0E4A-90C3-EDFD5F17437D}" dt="2023-07-14T00:57:14.381" v="2580" actId="478"/>
          <ac:picMkLst>
            <pc:docMk/>
            <pc:sldMk cId="3065811752" sldId="273"/>
            <ac:picMk id="44" creationId="{839AF399-2606-3C2E-5885-45626A2FF3A6}"/>
          </ac:picMkLst>
        </pc:picChg>
        <pc:picChg chg="del">
          <ac:chgData name="小 张" userId="fa9e0307-e4ef-40ea-a3f3-ab2703fd1def" providerId="ADAL" clId="{C4E02766-7D94-0E4A-90C3-EDFD5F17437D}" dt="2023-07-14T00:57:14.381" v="2580" actId="478"/>
          <ac:picMkLst>
            <pc:docMk/>
            <pc:sldMk cId="3065811752" sldId="273"/>
            <ac:picMk id="49" creationId="{F2EF532A-B59B-DAED-BA5D-75DE74EFC910}"/>
          </ac:picMkLst>
        </pc:picChg>
        <pc:picChg chg="del">
          <ac:chgData name="小 张" userId="fa9e0307-e4ef-40ea-a3f3-ab2703fd1def" providerId="ADAL" clId="{C4E02766-7D94-0E4A-90C3-EDFD5F17437D}" dt="2023-07-14T00:57:14.381" v="2580" actId="478"/>
          <ac:picMkLst>
            <pc:docMk/>
            <pc:sldMk cId="3065811752" sldId="273"/>
            <ac:picMk id="52" creationId="{C39B06B6-EF6F-9BA4-380C-7BB9ABEA9438}"/>
          </ac:picMkLst>
        </pc:picChg>
      </pc:sldChg>
      <pc:sldChg chg="addSp modSp add mod setBg">
        <pc:chgData name="小 张" userId="fa9e0307-e4ef-40ea-a3f3-ab2703fd1def" providerId="ADAL" clId="{C4E02766-7D94-0E4A-90C3-EDFD5F17437D}" dt="2023-07-14T10:52:08.707" v="3413"/>
        <pc:sldMkLst>
          <pc:docMk/>
          <pc:sldMk cId="1988553064" sldId="274"/>
        </pc:sldMkLst>
        <pc:spChg chg="mod">
          <ac:chgData name="小 张" userId="fa9e0307-e4ef-40ea-a3f3-ab2703fd1def" providerId="ADAL" clId="{C4E02766-7D94-0E4A-90C3-EDFD5F17437D}" dt="2023-07-14T01:03:12.279" v="2639" actId="2085"/>
          <ac:spMkLst>
            <pc:docMk/>
            <pc:sldMk cId="1988553064" sldId="274"/>
            <ac:spMk id="2" creationId="{F31C1F59-0887-BF4E-6D00-B0426A1F140B}"/>
          </ac:spMkLst>
        </pc:spChg>
        <pc:spChg chg="add mod">
          <ac:chgData name="小 张" userId="fa9e0307-e4ef-40ea-a3f3-ab2703fd1def" providerId="ADAL" clId="{C4E02766-7D94-0E4A-90C3-EDFD5F17437D}" dt="2023-07-14T01:03:07.678" v="2638" actId="14100"/>
          <ac:spMkLst>
            <pc:docMk/>
            <pc:sldMk cId="1988553064" sldId="274"/>
            <ac:spMk id="3" creationId="{1DB2F655-FED7-03D7-A93C-556F02E5BE8A}"/>
          </ac:spMkLst>
        </pc:spChg>
        <pc:spChg chg="add mod">
          <ac:chgData name="小 张" userId="fa9e0307-e4ef-40ea-a3f3-ab2703fd1def" providerId="ADAL" clId="{C4E02766-7D94-0E4A-90C3-EDFD5F17437D}" dt="2023-07-14T01:05:07.610" v="2675" actId="207"/>
          <ac:spMkLst>
            <pc:docMk/>
            <pc:sldMk cId="1988553064" sldId="274"/>
            <ac:spMk id="6" creationId="{8CA54130-935E-6D32-7A0D-63DEF3AB87C0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8" creationId="{546D2138-4807-03E7-D74F-2BC7E378A402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11" creationId="{E9EA4DE3-562B-6AF6-544B-5896306CF705}"/>
          </ac:spMkLst>
        </pc:spChg>
        <pc:spChg chg="mod">
          <ac:chgData name="小 张" userId="fa9e0307-e4ef-40ea-a3f3-ab2703fd1def" providerId="ADAL" clId="{C4E02766-7D94-0E4A-90C3-EDFD5F17437D}" dt="2023-07-14T01:01:57.942" v="2620" actId="20577"/>
          <ac:spMkLst>
            <pc:docMk/>
            <pc:sldMk cId="1988553064" sldId="274"/>
            <ac:spMk id="12" creationId="{282CAB6B-5946-E644-E1FF-D3128187B74A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13" creationId="{3C790D41-44C2-0306-463E-2613D2C06980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14" creationId="{56721FF8-22BF-ACE2-BBDB-040556B1FD34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15" creationId="{00E2F95F-6E53-C3A1-749C-B2297C4C78E7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16" creationId="{7072CD79-A8DD-3C22-3A1A-8D7C164F1D42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19" creationId="{70E705A2-8E83-B6F2-7E53-213FC44B1971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20" creationId="{7C07F3BB-FC1B-2312-9F5E-E224FE50774A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21" creationId="{5BF4A729-128C-C702-8BD5-BB0B5D7BC875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24" creationId="{06F1D78F-4FAC-832A-5725-930900A1E635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25" creationId="{4AACBF1F-C399-AECA-38A0-44776FF79ACA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26" creationId="{A7263E70-2372-9E6A-4EF0-BAAE2AE3ECB4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27" creationId="{2868EAA3-1AED-BACC-DE37-CDD54511E300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28" creationId="{036D6026-1A97-12F3-7479-15C7C3744A75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29" creationId="{F2A62713-32A6-A4FB-F4C0-C71994B78F26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0" creationId="{3E527E31-59B0-114D-E288-CD6BD25128F7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1" creationId="{AA1A39E2-AF73-4509-6E3F-2FD30B5EE749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2" creationId="{755BA4B1-E448-0914-1795-D7D2A0EA3FAA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3" creationId="{8228D2A3-A8BA-B827-40AB-7657FAE4E9CD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4" creationId="{17AB604D-67B3-1C84-034F-59D28747B61D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5" creationId="{DE90C3C9-75E0-0B00-5AFD-76CD6C6D3957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6" creationId="{6CF526C3-7BF1-B83C-A72E-A8F3B3C77B9B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7" creationId="{1191B848-77CC-71F7-8E44-6580CD2FAAD2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8" creationId="{954508AD-03B0-96CC-1B2F-E9B0609DB747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39" creationId="{65797079-D897-973E-E57D-497655EFED81}"/>
          </ac:spMkLst>
        </pc:spChg>
        <pc:spChg chg="add mod">
          <ac:chgData name="小 张" userId="fa9e0307-e4ef-40ea-a3f3-ab2703fd1def" providerId="ADAL" clId="{C4E02766-7D94-0E4A-90C3-EDFD5F17437D}" dt="2023-07-14T10:49:12.930" v="3385"/>
          <ac:spMkLst>
            <pc:docMk/>
            <pc:sldMk cId="1988553064" sldId="274"/>
            <ac:spMk id="41" creationId="{C5A9403A-8B5C-38DD-7A3E-0B2B2BD5422A}"/>
          </ac:spMkLst>
        </pc:spChg>
        <pc:spChg chg="add mod">
          <ac:chgData name="小 张" userId="fa9e0307-e4ef-40ea-a3f3-ab2703fd1def" providerId="ADAL" clId="{C4E02766-7D94-0E4A-90C3-EDFD5F17437D}" dt="2023-07-14T10:52:08.707" v="3413"/>
          <ac:spMkLst>
            <pc:docMk/>
            <pc:sldMk cId="1988553064" sldId="274"/>
            <ac:spMk id="42" creationId="{7554C1B4-5CC6-BB2E-4F8F-2996EB84CF42}"/>
          </ac:spMkLst>
        </pc:spChg>
        <pc:spChg chg="add mod">
          <ac:chgData name="小 张" userId="fa9e0307-e4ef-40ea-a3f3-ab2703fd1def" providerId="ADAL" clId="{C4E02766-7D94-0E4A-90C3-EDFD5F17437D}" dt="2023-07-14T10:52:08.707" v="3413"/>
          <ac:spMkLst>
            <pc:docMk/>
            <pc:sldMk cId="1988553064" sldId="274"/>
            <ac:spMk id="43" creationId="{D75E01D4-E885-EFA5-D6A3-CC770BE036FC}"/>
          </ac:spMkLst>
        </pc:spChg>
        <pc:graphicFrameChg chg="add mod modGraphic">
          <ac:chgData name="小 张" userId="fa9e0307-e4ef-40ea-a3f3-ab2703fd1def" providerId="ADAL" clId="{C4E02766-7D94-0E4A-90C3-EDFD5F17437D}" dt="2023-07-14T01:10:36.477" v="2798" actId="20577"/>
          <ac:graphicFrameMkLst>
            <pc:docMk/>
            <pc:sldMk cId="1988553064" sldId="274"/>
            <ac:graphicFrameMk id="10" creationId="{F498A17D-E0B4-B518-0926-F268DC80EB5D}"/>
          </ac:graphicFrameMkLst>
        </pc:graphicFrameChg>
        <pc:picChg chg="add mod">
          <ac:chgData name="小 张" userId="fa9e0307-e4ef-40ea-a3f3-ab2703fd1def" providerId="ADAL" clId="{C4E02766-7D94-0E4A-90C3-EDFD5F17437D}" dt="2023-07-14T01:04:34.064" v="2656" actId="1076"/>
          <ac:picMkLst>
            <pc:docMk/>
            <pc:sldMk cId="1988553064" sldId="274"/>
            <ac:picMk id="9" creationId="{0FD4DCF9-03FE-164E-379A-5E11FEE03C20}"/>
          </ac:picMkLst>
        </pc:picChg>
      </pc:sldChg>
      <pc:sldChg chg="addSp delSp modSp add mod setBg">
        <pc:chgData name="小 张" userId="fa9e0307-e4ef-40ea-a3f3-ab2703fd1def" providerId="ADAL" clId="{C4E02766-7D94-0E4A-90C3-EDFD5F17437D}" dt="2023-07-14T10:52:11.715" v="3414"/>
        <pc:sldMkLst>
          <pc:docMk/>
          <pc:sldMk cId="2952864344" sldId="275"/>
        </pc:sldMkLst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2" creationId="{D9F0BE82-B0AC-E818-C540-A9875E11EFE9}"/>
          </ac:spMkLst>
        </pc:spChg>
        <pc:spChg chg="del">
          <ac:chgData name="小 张" userId="fa9e0307-e4ef-40ea-a3f3-ab2703fd1def" providerId="ADAL" clId="{C4E02766-7D94-0E4A-90C3-EDFD5F17437D}" dt="2023-07-14T01:11:51.697" v="2806" actId="478"/>
          <ac:spMkLst>
            <pc:docMk/>
            <pc:sldMk cId="2952864344" sldId="275"/>
            <ac:spMk id="2" creationId="{F31C1F59-0887-BF4E-6D00-B0426A1F140B}"/>
          </ac:spMkLst>
        </pc:spChg>
        <pc:spChg chg="del">
          <ac:chgData name="小 张" userId="fa9e0307-e4ef-40ea-a3f3-ab2703fd1def" providerId="ADAL" clId="{C4E02766-7D94-0E4A-90C3-EDFD5F17437D}" dt="2023-07-14T01:11:51.697" v="2806" actId="478"/>
          <ac:spMkLst>
            <pc:docMk/>
            <pc:sldMk cId="2952864344" sldId="275"/>
            <ac:spMk id="3" creationId="{1DB2F655-FED7-03D7-A93C-556F02E5BE8A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3" creationId="{58F330B8-7DBB-2908-65BA-1BA729E4D609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6" creationId="{88E59027-58D9-F01F-B054-74E011BBD838}"/>
          </ac:spMkLst>
        </pc:spChg>
        <pc:spChg chg="del">
          <ac:chgData name="小 张" userId="fa9e0307-e4ef-40ea-a3f3-ab2703fd1def" providerId="ADAL" clId="{C4E02766-7D94-0E4A-90C3-EDFD5F17437D}" dt="2023-07-14T01:11:51.697" v="2806" actId="478"/>
          <ac:spMkLst>
            <pc:docMk/>
            <pc:sldMk cId="2952864344" sldId="275"/>
            <ac:spMk id="6" creationId="{8CA54130-935E-6D32-7A0D-63DEF3AB87C0}"/>
          </ac:spMkLst>
        </pc:spChg>
        <pc:spChg chg="add mod">
          <ac:chgData name="小 张" userId="fa9e0307-e4ef-40ea-a3f3-ab2703fd1def" providerId="ADAL" clId="{C4E02766-7D94-0E4A-90C3-EDFD5F17437D}" dt="2023-07-14T01:12:55.203" v="2822" actId="207"/>
          <ac:spMkLst>
            <pc:docMk/>
            <pc:sldMk cId="2952864344" sldId="275"/>
            <ac:spMk id="8" creationId="{38A3A6C7-8CC8-73D8-E7A7-20ED7A097133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9" creationId="{85EC8969-4860-F96F-E279-DDE1496F4458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10" creationId="{EE9BA961-E14D-37A1-460B-D013EA01DC30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11" creationId="{64DAAF86-10C3-3341-3257-9FB170400C48}"/>
          </ac:spMkLst>
        </pc:spChg>
        <pc:spChg chg="mod">
          <ac:chgData name="小 张" userId="fa9e0307-e4ef-40ea-a3f3-ab2703fd1def" providerId="ADAL" clId="{C4E02766-7D94-0E4A-90C3-EDFD5F17437D}" dt="2023-07-14T01:12:25.404" v="2818" actId="20577"/>
          <ac:spMkLst>
            <pc:docMk/>
            <pc:sldMk cId="2952864344" sldId="275"/>
            <ac:spMk id="12" creationId="{282CAB6B-5946-E644-E1FF-D3128187B74A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13" creationId="{7D324F21-E203-9CA8-0EB6-7BAD945A5CF2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14" creationId="{2256D114-72C4-A809-9E4E-D1871343E4DB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15" creationId="{43D9F402-7072-E68D-280D-5064B64EEB9E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16" creationId="{BEDE6A83-83C6-287B-DE21-48D536887D79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19" creationId="{DA5B83BA-28FD-F833-ABE1-749C73992E98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20" creationId="{4ADFFA50-2D83-45BE-57DD-8B22E909689F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21" creationId="{3608E8D1-1D57-E427-6DFC-B10C5C384976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24" creationId="{67461C5E-AB7E-21A4-65CF-A97BF4FFEB64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25" creationId="{95312D82-7C8B-2D31-3569-E6FA121AD30E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26" creationId="{929A978A-ECB7-1A9F-873A-9CA63B8D8FFD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27" creationId="{4223EE10-8843-6A0C-BECB-4541F00C7690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28" creationId="{CE3024BE-6BBC-09FF-7D0B-F106056E29AB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29" creationId="{2C1A75E0-7BFC-57F4-C1C2-E35C4EC413E7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30" creationId="{CDA5890A-7668-D02E-329E-28AD5C4212BB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31" creationId="{9D41524E-6F9E-E47C-3659-ADFD3AB01938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32" creationId="{3E5D30C6-647C-8138-6DB7-9E3067C903AF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33" creationId="{4C5CF4A7-7DAE-C307-428E-5793BCF06F65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34" creationId="{045CA248-F310-6998-42E8-F2AB4635FD1A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35" creationId="{3E00D45A-256F-0548-23C8-82E7090465A7}"/>
          </ac:spMkLst>
        </pc:spChg>
        <pc:spChg chg="add mod">
          <ac:chgData name="小 张" userId="fa9e0307-e4ef-40ea-a3f3-ab2703fd1def" providerId="ADAL" clId="{C4E02766-7D94-0E4A-90C3-EDFD5F17437D}" dt="2023-07-14T10:49:14.594" v="3386"/>
          <ac:spMkLst>
            <pc:docMk/>
            <pc:sldMk cId="2952864344" sldId="275"/>
            <ac:spMk id="36" creationId="{F0DCE29E-0396-BAA5-CD6A-335E33CBB59A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37" creationId="{60200767-D25A-60B2-232B-208C6CFF81B4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38" creationId="{45680C88-4806-C0BF-9FDC-3911188DE0DF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39" creationId="{70439788-5243-0D98-23CE-7895C76E31CF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41" creationId="{9AA6CEE8-0056-0B1F-15D1-60B35BE751C3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42" creationId="{23A914DE-4E0F-87D2-34DA-86A148F32E25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43" creationId="{32DA9D1C-0658-282B-5DAA-4821DAF25204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44" creationId="{412AD8AD-88A6-8961-894C-C5D1B0928B7B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45" creationId="{A8281C61-B592-EEAA-ED3C-895D37C57CBE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46" creationId="{ABB93CAE-6990-5E30-1C54-A67EABDF8CE2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47" creationId="{AF2CF1DD-6CE0-E600-220A-C128876AD770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48" creationId="{935B2D43-462C-DCDB-886D-646FF9442757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49" creationId="{28345B89-5991-E74E-54AE-29EFBF897D6E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0" creationId="{0191C426-977B-7CDB-8893-8D74B069A878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1" creationId="{CC43FB56-41AF-D718-D82D-8601D47224A4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2" creationId="{2572A06D-3C93-7BD2-BC62-28F5269BB61A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3" creationId="{EAED32CE-5EDF-7098-DB32-6ABB0840FAFA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4" creationId="{6D1E63A2-69C2-224C-A174-54B28A4A8AB3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5" creationId="{EC60C114-2A2C-3FEF-40A2-F5C1F2F42E1D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6" creationId="{3C13B23C-2DD4-A38F-10CA-CDAB32756052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7" creationId="{20ADCCE9-8879-60E6-BEE5-A05C928F3472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8" creationId="{A781B00A-6FF3-6DC0-BC72-0E8391C916FB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59" creationId="{CA51CE9C-55DF-A790-32E4-88F5ADF82A81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60" creationId="{BDF2EC44-836A-5E4B-26AA-5382C75FCB4F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61" creationId="{C6F2DA42-D97A-33AB-E659-A24F1050808B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62" creationId="{370D2634-AB2C-9A46-3F98-42D3CD485671}"/>
          </ac:spMkLst>
        </pc:spChg>
        <pc:spChg chg="add del mod">
          <ac:chgData name="小 张" userId="fa9e0307-e4ef-40ea-a3f3-ab2703fd1def" providerId="ADAL" clId="{C4E02766-7D94-0E4A-90C3-EDFD5F17437D}" dt="2023-07-14T10:49:18.340" v="3388"/>
          <ac:spMkLst>
            <pc:docMk/>
            <pc:sldMk cId="2952864344" sldId="275"/>
            <ac:spMk id="63" creationId="{40761F18-52FD-70AE-9263-F533429B2926}"/>
          </ac:spMkLst>
        </pc:spChg>
        <pc:spChg chg="add mod">
          <ac:chgData name="小 张" userId="fa9e0307-e4ef-40ea-a3f3-ab2703fd1def" providerId="ADAL" clId="{C4E02766-7D94-0E4A-90C3-EDFD5F17437D}" dt="2023-07-14T10:52:11.715" v="3414"/>
          <ac:spMkLst>
            <pc:docMk/>
            <pc:sldMk cId="2952864344" sldId="275"/>
            <ac:spMk id="64" creationId="{57AFDCFD-A743-F2AB-C38F-FFC41F51A870}"/>
          </ac:spMkLst>
        </pc:spChg>
        <pc:spChg chg="add mod">
          <ac:chgData name="小 张" userId="fa9e0307-e4ef-40ea-a3f3-ab2703fd1def" providerId="ADAL" clId="{C4E02766-7D94-0E4A-90C3-EDFD5F17437D}" dt="2023-07-14T10:52:11.715" v="3414"/>
          <ac:spMkLst>
            <pc:docMk/>
            <pc:sldMk cId="2952864344" sldId="275"/>
            <ac:spMk id="65" creationId="{884E1B93-F61B-135E-666A-F107EF94C401}"/>
          </ac:spMkLst>
        </pc:spChg>
        <pc:graphicFrameChg chg="del">
          <ac:chgData name="小 张" userId="fa9e0307-e4ef-40ea-a3f3-ab2703fd1def" providerId="ADAL" clId="{C4E02766-7D94-0E4A-90C3-EDFD5F17437D}" dt="2023-07-14T01:11:51.697" v="2806" actId="478"/>
          <ac:graphicFrameMkLst>
            <pc:docMk/>
            <pc:sldMk cId="2952864344" sldId="275"/>
            <ac:graphicFrameMk id="10" creationId="{F498A17D-E0B4-B518-0926-F268DC80EB5D}"/>
          </ac:graphicFrameMkLst>
        </pc:graphicFrameChg>
        <pc:picChg chg="mod">
          <ac:chgData name="小 张" userId="fa9e0307-e4ef-40ea-a3f3-ab2703fd1def" providerId="ADAL" clId="{C4E02766-7D94-0E4A-90C3-EDFD5F17437D}" dt="2023-07-14T01:11:46.910" v="2805" actId="1076"/>
          <ac:picMkLst>
            <pc:docMk/>
            <pc:sldMk cId="2952864344" sldId="275"/>
            <ac:picMk id="5" creationId="{7A933652-7012-89FD-6631-45C8C5D36A10}"/>
          </ac:picMkLst>
        </pc:picChg>
        <pc:picChg chg="del">
          <ac:chgData name="小 张" userId="fa9e0307-e4ef-40ea-a3f3-ab2703fd1def" providerId="ADAL" clId="{C4E02766-7D94-0E4A-90C3-EDFD5F17437D}" dt="2023-07-14T01:11:51.697" v="2806" actId="478"/>
          <ac:picMkLst>
            <pc:docMk/>
            <pc:sldMk cId="2952864344" sldId="275"/>
            <ac:picMk id="9" creationId="{0FD4DCF9-03FE-164E-379A-5E11FEE03C20}"/>
          </ac:picMkLst>
        </pc:picChg>
      </pc:sldChg>
      <pc:sldChg chg="addSp delSp modSp add mod setBg">
        <pc:chgData name="小 张" userId="fa9e0307-e4ef-40ea-a3f3-ab2703fd1def" providerId="ADAL" clId="{C4E02766-7D94-0E4A-90C3-EDFD5F17437D}" dt="2023-07-14T10:52:24.559" v="3416" actId="166"/>
        <pc:sldMkLst>
          <pc:docMk/>
          <pc:sldMk cId="2555719155" sldId="276"/>
        </pc:sldMkLst>
        <pc:spChg chg="add mod">
          <ac:chgData name="小 张" userId="fa9e0307-e4ef-40ea-a3f3-ab2703fd1def" providerId="ADAL" clId="{C4E02766-7D94-0E4A-90C3-EDFD5F17437D}" dt="2023-07-14T02:32:57.455" v="2852" actId="1076"/>
          <ac:spMkLst>
            <pc:docMk/>
            <pc:sldMk cId="2555719155" sldId="276"/>
            <ac:spMk id="3" creationId="{47BB152E-88D7-DE21-5A5C-BA6079880A6D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6" creationId="{61611338-C0C0-C230-3536-87993A983B96}"/>
          </ac:spMkLst>
        </pc:spChg>
        <pc:spChg chg="del">
          <ac:chgData name="小 张" userId="fa9e0307-e4ef-40ea-a3f3-ab2703fd1def" providerId="ADAL" clId="{C4E02766-7D94-0E4A-90C3-EDFD5F17437D}" dt="2023-07-14T02:23:55.049" v="2837" actId="478"/>
          <ac:spMkLst>
            <pc:docMk/>
            <pc:sldMk cId="2555719155" sldId="276"/>
            <ac:spMk id="8" creationId="{38A3A6C7-8CC8-73D8-E7A7-20ED7A097133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8" creationId="{C97F0130-B0E8-C0B4-1321-82A595AC80C8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9" creationId="{3F6AB4E8-B9DF-C527-C345-6093534F715B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10" creationId="{854552F2-5A23-5A8F-E57A-DB530464EDCC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11" creationId="{543BAB5E-2F86-C81B-FD68-490BB6E7517B}"/>
          </ac:spMkLst>
        </pc:spChg>
        <pc:spChg chg="del">
          <ac:chgData name="小 张" userId="fa9e0307-e4ef-40ea-a3f3-ab2703fd1def" providerId="ADAL" clId="{C4E02766-7D94-0E4A-90C3-EDFD5F17437D}" dt="2023-07-14T02:23:52.487" v="2836" actId="478"/>
          <ac:spMkLst>
            <pc:docMk/>
            <pc:sldMk cId="2555719155" sldId="276"/>
            <ac:spMk id="12" creationId="{282CAB6B-5946-E644-E1FF-D3128187B74A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12" creationId="{4997AFB4-E416-A954-6F36-62910748658D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13" creationId="{66082950-3453-46CB-D90C-A19037D0A479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14" creationId="{7FFDF57F-9DAE-6E8A-31D4-BA792153AEE4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15" creationId="{A46E1546-C41E-8687-8654-C0ECC2226114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16" creationId="{165F15B1-E81E-0310-106C-5A73793D5021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19" creationId="{0308E2B0-3671-F546-57DE-1F94921219B0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20" creationId="{85937E6D-6429-1951-88B5-46ADB5EDBB91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21" creationId="{3A53F68A-50E6-0F10-58FC-305D463E0403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24" creationId="{E6F96055-F753-7934-7926-517E180D0880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25" creationId="{0201218D-0F92-4C9C-3EE0-2AF5317C0F16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26" creationId="{00DEE91C-87CB-6B2A-4617-16A4D547DE40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27" creationId="{91AC60A3-C57F-90A3-069B-006E3BDC517B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28" creationId="{65E349E0-BB39-02A6-E411-424F2999C1DF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29" creationId="{2AED3671-C663-FA65-0029-44FDFEB65DFB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30" creationId="{A11039E8-1DCC-9BE2-DE08-EDAB8FEE2F8F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31" creationId="{A51A826A-B338-B225-2EC5-BDD4415306C0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32" creationId="{2E21441F-969B-B3ED-14D8-8400A0951ADD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33" creationId="{34E01DBC-F988-829E-8764-BB1C6C3FD6C2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34" creationId="{A93C3A18-7596-65C4-4896-CF087737F6BB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35" creationId="{85072F09-35BA-0E0F-7871-0E69F2CFFC85}"/>
          </ac:spMkLst>
        </pc:spChg>
        <pc:spChg chg="add mod">
          <ac:chgData name="小 张" userId="fa9e0307-e4ef-40ea-a3f3-ab2703fd1def" providerId="ADAL" clId="{C4E02766-7D94-0E4A-90C3-EDFD5F17437D}" dt="2023-07-14T10:49:23.020" v="3389"/>
          <ac:spMkLst>
            <pc:docMk/>
            <pc:sldMk cId="2555719155" sldId="276"/>
            <ac:spMk id="36" creationId="{B077DE09-8BF5-6B71-8807-ED7C5FEB9FA9}"/>
          </ac:spMkLst>
        </pc:spChg>
        <pc:spChg chg="add mod">
          <ac:chgData name="小 张" userId="fa9e0307-e4ef-40ea-a3f3-ab2703fd1def" providerId="ADAL" clId="{C4E02766-7D94-0E4A-90C3-EDFD5F17437D}" dt="2023-07-14T10:52:15.625" v="3415"/>
          <ac:spMkLst>
            <pc:docMk/>
            <pc:sldMk cId="2555719155" sldId="276"/>
            <ac:spMk id="37" creationId="{35EFF0C3-F440-65E3-390F-B00C076A73AF}"/>
          </ac:spMkLst>
        </pc:spChg>
        <pc:spChg chg="add mod">
          <ac:chgData name="小 张" userId="fa9e0307-e4ef-40ea-a3f3-ab2703fd1def" providerId="ADAL" clId="{C4E02766-7D94-0E4A-90C3-EDFD5F17437D}" dt="2023-07-14T10:52:15.625" v="3415"/>
          <ac:spMkLst>
            <pc:docMk/>
            <pc:sldMk cId="2555719155" sldId="276"/>
            <ac:spMk id="38" creationId="{F2D2FA89-8CBF-34B8-3042-627A71AFC7C4}"/>
          </ac:spMkLst>
        </pc:spChg>
        <pc:graphicFrameChg chg="add mod">
          <ac:chgData name="小 张" userId="fa9e0307-e4ef-40ea-a3f3-ab2703fd1def" providerId="ADAL" clId="{C4E02766-7D94-0E4A-90C3-EDFD5F17437D}" dt="2023-07-14T02:32:37.651" v="2850" actId="14100"/>
          <ac:graphicFrameMkLst>
            <pc:docMk/>
            <pc:sldMk cId="2555719155" sldId="276"/>
            <ac:graphicFrameMk id="2" creationId="{38D07223-9D08-9E33-DC2F-0C8237474E87}"/>
          </ac:graphicFrameMkLst>
        </pc:graphicFrameChg>
        <pc:picChg chg="mod">
          <ac:chgData name="小 张" userId="fa9e0307-e4ef-40ea-a3f3-ab2703fd1def" providerId="ADAL" clId="{C4E02766-7D94-0E4A-90C3-EDFD5F17437D}" dt="2023-07-14T10:52:24.559" v="3416" actId="166"/>
          <ac:picMkLst>
            <pc:docMk/>
            <pc:sldMk cId="2555719155" sldId="276"/>
            <ac:picMk id="5" creationId="{7A933652-7012-89FD-6631-45C8C5D36A10}"/>
          </ac:picMkLst>
        </pc:picChg>
      </pc:sldChg>
      <pc:sldChg chg="add del setBg">
        <pc:chgData name="小 张" userId="fa9e0307-e4ef-40ea-a3f3-ab2703fd1def" providerId="ADAL" clId="{C4E02766-7D94-0E4A-90C3-EDFD5F17437D}" dt="2023-07-14T03:15:41.878" v="2855" actId="2696"/>
        <pc:sldMkLst>
          <pc:docMk/>
          <pc:sldMk cId="1171503550" sldId="277"/>
        </pc:sldMkLst>
      </pc:sldChg>
      <pc:sldChg chg="addSp delSp modSp add mod setBg">
        <pc:chgData name="小 张" userId="fa9e0307-e4ef-40ea-a3f3-ab2703fd1def" providerId="ADAL" clId="{C4E02766-7D94-0E4A-90C3-EDFD5F17437D}" dt="2023-07-14T10:52:27.931" v="3417"/>
        <pc:sldMkLst>
          <pc:docMk/>
          <pc:sldMk cId="3339201941" sldId="277"/>
        </pc:sldMkLst>
        <pc:spChg chg="add mod">
          <ac:chgData name="小 张" userId="fa9e0307-e4ef-40ea-a3f3-ab2703fd1def" providerId="ADAL" clId="{C4E02766-7D94-0E4A-90C3-EDFD5F17437D}" dt="2023-07-14T03:16:37.909" v="2887" actId="2711"/>
          <ac:spMkLst>
            <pc:docMk/>
            <pc:sldMk cId="3339201941" sldId="277"/>
            <ac:spMk id="2" creationId="{E4C99C3F-7F1C-5424-7DC3-6EB221E805E1}"/>
          </ac:spMkLst>
        </pc:spChg>
        <pc:spChg chg="add mod">
          <ac:chgData name="小 张" userId="fa9e0307-e4ef-40ea-a3f3-ab2703fd1def" providerId="ADAL" clId="{C4E02766-7D94-0E4A-90C3-EDFD5F17437D}" dt="2023-07-14T03:19:51.122" v="2916" actId="1076"/>
          <ac:spMkLst>
            <pc:docMk/>
            <pc:sldMk cId="3339201941" sldId="277"/>
            <ac:spMk id="3" creationId="{F9B1AFD2-F878-994C-3119-EC0DF0C49093}"/>
          </ac:spMkLst>
        </pc:spChg>
        <pc:spChg chg="add mod">
          <ac:chgData name="小 张" userId="fa9e0307-e4ef-40ea-a3f3-ab2703fd1def" providerId="ADAL" clId="{C4E02766-7D94-0E4A-90C3-EDFD5F17437D}" dt="2023-07-14T03:18:41.693" v="2902" actId="207"/>
          <ac:spMkLst>
            <pc:docMk/>
            <pc:sldMk cId="3339201941" sldId="277"/>
            <ac:spMk id="6" creationId="{CCF0A498-68DF-304E-719A-B16E62881C72}"/>
          </ac:spMkLst>
        </pc:spChg>
        <pc:spChg chg="del">
          <ac:chgData name="小 张" userId="fa9e0307-e4ef-40ea-a3f3-ab2703fd1def" providerId="ADAL" clId="{C4E02766-7D94-0E4A-90C3-EDFD5F17437D}" dt="2023-07-14T03:15:56.506" v="2859" actId="478"/>
          <ac:spMkLst>
            <pc:docMk/>
            <pc:sldMk cId="3339201941" sldId="277"/>
            <ac:spMk id="8" creationId="{38A3A6C7-8CC8-73D8-E7A7-20ED7A097133}"/>
          </ac:spMkLst>
        </pc:spChg>
        <pc:spChg chg="add del mod">
          <ac:chgData name="小 张" userId="fa9e0307-e4ef-40ea-a3f3-ab2703fd1def" providerId="ADAL" clId="{C4E02766-7D94-0E4A-90C3-EDFD5F17437D}" dt="2023-07-14T10:44:38.126" v="3363" actId="21"/>
          <ac:spMkLst>
            <pc:docMk/>
            <pc:sldMk cId="3339201941" sldId="277"/>
            <ac:spMk id="8" creationId="{7C2BE7E9-A6F3-902A-AC0A-681EFA5D0FEA}"/>
          </ac:spMkLst>
        </pc:spChg>
        <pc:spChg chg="add del mod">
          <ac:chgData name="小 张" userId="fa9e0307-e4ef-40ea-a3f3-ab2703fd1def" providerId="ADAL" clId="{C4E02766-7D94-0E4A-90C3-EDFD5F17437D}" dt="2023-07-14T10:44:38.126" v="3363" actId="21"/>
          <ac:spMkLst>
            <pc:docMk/>
            <pc:sldMk cId="3339201941" sldId="277"/>
            <ac:spMk id="10" creationId="{19DACFBB-2558-5679-700D-90C56CE3759F}"/>
          </ac:spMkLst>
        </pc:spChg>
        <pc:spChg chg="del">
          <ac:chgData name="小 张" userId="fa9e0307-e4ef-40ea-a3f3-ab2703fd1def" providerId="ADAL" clId="{C4E02766-7D94-0E4A-90C3-EDFD5F17437D}" dt="2023-07-14T03:15:55.316" v="2858" actId="478"/>
          <ac:spMkLst>
            <pc:docMk/>
            <pc:sldMk cId="3339201941" sldId="277"/>
            <ac:spMk id="12" creationId="{282CAB6B-5946-E644-E1FF-D3128187B74A}"/>
          </ac:spMkLst>
        </pc:spChg>
        <pc:spChg chg="add del mod">
          <ac:chgData name="小 张" userId="fa9e0307-e4ef-40ea-a3f3-ab2703fd1def" providerId="ADAL" clId="{C4E02766-7D94-0E4A-90C3-EDFD5F17437D}" dt="2023-07-14T03:22:59.603" v="2940"/>
          <ac:spMkLst>
            <pc:docMk/>
            <pc:sldMk cId="3339201941" sldId="277"/>
            <ac:spMk id="15" creationId="{922DBBE8-958C-6632-FC76-ABA9A6391328}"/>
          </ac:spMkLst>
        </pc:spChg>
        <pc:spChg chg="add del mod">
          <ac:chgData name="小 张" userId="fa9e0307-e4ef-40ea-a3f3-ab2703fd1def" providerId="ADAL" clId="{C4E02766-7D94-0E4A-90C3-EDFD5F17437D}" dt="2023-07-14T10:44:38.126" v="3363" actId="21"/>
          <ac:spMkLst>
            <pc:docMk/>
            <pc:sldMk cId="3339201941" sldId="277"/>
            <ac:spMk id="26" creationId="{C04DC369-CA09-3CAA-5EB9-53A34AA2F7F8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27" creationId="{6E0348FF-3E80-7B77-B38C-BAC4B6AE5A3D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28" creationId="{5420A8B7-2F5A-80DA-B90D-3862009D79C8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29" creationId="{877ABC2A-78BC-0780-8DE8-972D5FD95FB4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0" creationId="{C6461E0D-AA78-C833-8BA1-0F78A84518F9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1" creationId="{E59CD17E-F7A0-9204-4E8B-873BF2D61848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2" creationId="{82419993-2FD0-12BC-009E-C7EDD4A22ED7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3" creationId="{A294BBFE-060E-6715-4752-077AA6475A7C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4" creationId="{7DA0DFFF-24BF-ECA4-EB2D-A6AE6E8B8347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5" creationId="{850644E1-3A6B-52AE-CA68-A15E47D68CDA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6" creationId="{1D7517B4-D73C-BDEB-E28E-050A2291AD7F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7" creationId="{D4FE0751-7631-CDC8-3412-008F7C1D8507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8" creationId="{015BFAFA-0E9D-5006-960A-AB24243D2197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39" creationId="{753DA825-B20F-D9AF-55DE-5B3E8CA6E4CE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41" creationId="{02948921-6936-1A3B-D2F4-57C609C888B5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42" creationId="{27A014F9-2F79-E6D3-8D3C-E41B7A5F011A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43" creationId="{12A94DC0-067F-8227-09BB-9485F93C8CD7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44" creationId="{968D2668-718D-7B4E-E18B-E23D3C8E3AC6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45" creationId="{30AABFCB-1967-BFE7-AA17-D79206F1F015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46" creationId="{850A1AB1-74F8-75A2-A9C6-C782A374EB12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47" creationId="{F5C9A3F9-FA30-ABAE-3620-0A5D51B77D9C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48" creationId="{4F79E779-55F2-9E0F-1F8C-9A85AE7B487B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49" creationId="{F388A694-BEDA-23A0-9051-3B923225B79F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50" creationId="{6E4014C5-0101-5DFC-B0D6-5AD7A8DB8D66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51" creationId="{353EB5D2-ADB8-DB24-F556-45A26B1F3170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52" creationId="{78C43B99-5794-B387-3209-89170FB74151}"/>
          </ac:spMkLst>
        </pc:spChg>
        <pc:spChg chg="add mod">
          <ac:chgData name="小 张" userId="fa9e0307-e4ef-40ea-a3f3-ab2703fd1def" providerId="ADAL" clId="{C4E02766-7D94-0E4A-90C3-EDFD5F17437D}" dt="2023-07-14T10:49:25.380" v="3390"/>
          <ac:spMkLst>
            <pc:docMk/>
            <pc:sldMk cId="3339201941" sldId="277"/>
            <ac:spMk id="53" creationId="{1604D0C2-DA1A-6608-22CE-ED4B4F440C97}"/>
          </ac:spMkLst>
        </pc:spChg>
        <pc:spChg chg="add mod">
          <ac:chgData name="小 张" userId="fa9e0307-e4ef-40ea-a3f3-ab2703fd1def" providerId="ADAL" clId="{C4E02766-7D94-0E4A-90C3-EDFD5F17437D}" dt="2023-07-14T10:52:27.931" v="3417"/>
          <ac:spMkLst>
            <pc:docMk/>
            <pc:sldMk cId="3339201941" sldId="277"/>
            <ac:spMk id="54" creationId="{BEDA3C87-1ED7-D360-A61B-7884420543CB}"/>
          </ac:spMkLst>
        </pc:spChg>
        <pc:spChg chg="add mod">
          <ac:chgData name="小 张" userId="fa9e0307-e4ef-40ea-a3f3-ab2703fd1def" providerId="ADAL" clId="{C4E02766-7D94-0E4A-90C3-EDFD5F17437D}" dt="2023-07-14T10:52:27.931" v="3417"/>
          <ac:spMkLst>
            <pc:docMk/>
            <pc:sldMk cId="3339201941" sldId="277"/>
            <ac:spMk id="55" creationId="{FE836E56-7581-6C44-3C1C-266398EB6B65}"/>
          </ac:spMkLst>
        </pc:spChg>
        <pc:graphicFrameChg chg="add mod modGraphic">
          <ac:chgData name="小 张" userId="fa9e0307-e4ef-40ea-a3f3-ab2703fd1def" providerId="ADAL" clId="{C4E02766-7D94-0E4A-90C3-EDFD5F17437D}" dt="2023-07-14T03:26:08.806" v="2972" actId="2711"/>
          <ac:graphicFrameMkLst>
            <pc:docMk/>
            <pc:sldMk cId="3339201941" sldId="277"/>
            <ac:graphicFrameMk id="9" creationId="{59EF47BF-9995-5825-212B-3D590B2CF7CF}"/>
          </ac:graphicFrameMkLst>
        </pc:graphicFrameChg>
        <pc:graphicFrameChg chg="add del mod modGraphic">
          <ac:chgData name="小 张" userId="fa9e0307-e4ef-40ea-a3f3-ab2703fd1def" providerId="ADAL" clId="{C4E02766-7D94-0E4A-90C3-EDFD5F17437D}" dt="2023-07-14T10:44:38.126" v="3363" actId="21"/>
          <ac:graphicFrameMkLst>
            <pc:docMk/>
            <pc:sldMk cId="3339201941" sldId="277"/>
            <ac:graphicFrameMk id="12" creationId="{8BF96D50-C67B-7600-50D7-DE8A73C3F013}"/>
          </ac:graphicFrameMkLst>
        </pc:graphicFrameChg>
        <pc:picChg chg="mod">
          <ac:chgData name="小 张" userId="fa9e0307-e4ef-40ea-a3f3-ab2703fd1def" providerId="ADAL" clId="{C4E02766-7D94-0E4A-90C3-EDFD5F17437D}" dt="2023-07-14T03:16:40.933" v="2889" actId="1076"/>
          <ac:picMkLst>
            <pc:docMk/>
            <pc:sldMk cId="3339201941" sldId="277"/>
            <ac:picMk id="5" creationId="{7A933652-7012-89FD-6631-45C8C5D36A10}"/>
          </ac:picMkLst>
        </pc:picChg>
        <pc:picChg chg="add mod">
          <ac:chgData name="小 张" userId="fa9e0307-e4ef-40ea-a3f3-ab2703fd1def" providerId="ADAL" clId="{C4E02766-7D94-0E4A-90C3-EDFD5F17437D}" dt="2023-07-14T03:21:48.490" v="2934" actId="1035"/>
          <ac:picMkLst>
            <pc:docMk/>
            <pc:sldMk cId="3339201941" sldId="277"/>
            <ac:picMk id="11" creationId="{9F4B5AF7-F24C-A9EB-E4E9-26FBF18EF683}"/>
          </ac:picMkLst>
        </pc:picChg>
        <pc:picChg chg="add del mod">
          <ac:chgData name="小 张" userId="fa9e0307-e4ef-40ea-a3f3-ab2703fd1def" providerId="ADAL" clId="{C4E02766-7D94-0E4A-90C3-EDFD5F17437D}" dt="2023-07-14T10:44:38.126" v="3363" actId="21"/>
          <ac:picMkLst>
            <pc:docMk/>
            <pc:sldMk cId="3339201941" sldId="277"/>
            <ac:picMk id="13" creationId="{91A3DF3F-3CE5-237B-4181-2BE8AA912BC4}"/>
          </ac:picMkLst>
        </pc:picChg>
        <pc:picChg chg="add mod">
          <ac:chgData name="小 张" userId="fa9e0307-e4ef-40ea-a3f3-ab2703fd1def" providerId="ADAL" clId="{C4E02766-7D94-0E4A-90C3-EDFD5F17437D}" dt="2023-07-14T03:22:38.151" v="2938" actId="1076"/>
          <ac:picMkLst>
            <pc:docMk/>
            <pc:sldMk cId="3339201941" sldId="277"/>
            <ac:picMk id="14" creationId="{72F441D0-2680-14FB-29A1-E68C42AB7866}"/>
          </ac:picMkLst>
        </pc:picChg>
        <pc:picChg chg="add del mod">
          <ac:chgData name="小 张" userId="fa9e0307-e4ef-40ea-a3f3-ab2703fd1def" providerId="ADAL" clId="{C4E02766-7D94-0E4A-90C3-EDFD5F17437D}" dt="2023-07-14T10:44:38.126" v="3363" actId="21"/>
          <ac:picMkLst>
            <pc:docMk/>
            <pc:sldMk cId="3339201941" sldId="277"/>
            <ac:picMk id="15" creationId="{83BE7979-537F-EEB9-2214-4710D44A41B5}"/>
          </ac:picMkLst>
        </pc:picChg>
        <pc:picChg chg="add del mod">
          <ac:chgData name="小 张" userId="fa9e0307-e4ef-40ea-a3f3-ab2703fd1def" providerId="ADAL" clId="{C4E02766-7D94-0E4A-90C3-EDFD5F17437D}" dt="2023-07-14T10:44:38.126" v="3363" actId="21"/>
          <ac:picMkLst>
            <pc:docMk/>
            <pc:sldMk cId="3339201941" sldId="277"/>
            <ac:picMk id="16" creationId="{94DC3A86-0670-9974-4CD7-6B88A8094562}"/>
          </ac:picMkLst>
        </pc:picChg>
        <pc:picChg chg="add mod">
          <ac:chgData name="小 张" userId="fa9e0307-e4ef-40ea-a3f3-ab2703fd1def" providerId="ADAL" clId="{C4E02766-7D94-0E4A-90C3-EDFD5F17437D}" dt="2023-07-14T03:23:35.266" v="2946" actId="1076"/>
          <ac:picMkLst>
            <pc:docMk/>
            <pc:sldMk cId="3339201941" sldId="277"/>
            <ac:picMk id="19" creationId="{A7FB74A8-5730-1218-DE55-FB48ECBBA822}"/>
          </ac:picMkLst>
        </pc:picChg>
        <pc:picChg chg="add del mod">
          <ac:chgData name="小 张" userId="fa9e0307-e4ef-40ea-a3f3-ab2703fd1def" providerId="ADAL" clId="{C4E02766-7D94-0E4A-90C3-EDFD5F17437D}" dt="2023-07-14T10:44:38.126" v="3363" actId="21"/>
          <ac:picMkLst>
            <pc:docMk/>
            <pc:sldMk cId="3339201941" sldId="277"/>
            <ac:picMk id="20" creationId="{F36AF99D-D8FD-FBED-0464-B8A8CB89774F}"/>
          </ac:picMkLst>
        </pc:picChg>
        <pc:picChg chg="add mod">
          <ac:chgData name="小 张" userId="fa9e0307-e4ef-40ea-a3f3-ab2703fd1def" providerId="ADAL" clId="{C4E02766-7D94-0E4A-90C3-EDFD5F17437D}" dt="2023-07-14T03:24:35.695" v="2950" actId="1076"/>
          <ac:picMkLst>
            <pc:docMk/>
            <pc:sldMk cId="3339201941" sldId="277"/>
            <ac:picMk id="21" creationId="{F9D67324-7409-3233-7D4D-5FFA836BDC7F}"/>
          </ac:picMkLst>
        </pc:picChg>
        <pc:picChg chg="add del mod">
          <ac:chgData name="小 张" userId="fa9e0307-e4ef-40ea-a3f3-ab2703fd1def" providerId="ADAL" clId="{C4E02766-7D94-0E4A-90C3-EDFD5F17437D}" dt="2023-07-14T10:44:38.126" v="3363" actId="21"/>
          <ac:picMkLst>
            <pc:docMk/>
            <pc:sldMk cId="3339201941" sldId="277"/>
            <ac:picMk id="24" creationId="{94084F0C-3FDF-E8E7-5A5B-43E7E51FC0A4}"/>
          </ac:picMkLst>
        </pc:picChg>
        <pc:picChg chg="add mod">
          <ac:chgData name="小 张" userId="fa9e0307-e4ef-40ea-a3f3-ab2703fd1def" providerId="ADAL" clId="{C4E02766-7D94-0E4A-90C3-EDFD5F17437D}" dt="2023-07-14T03:25:22.541" v="2954" actId="1076"/>
          <ac:picMkLst>
            <pc:docMk/>
            <pc:sldMk cId="3339201941" sldId="277"/>
            <ac:picMk id="25" creationId="{ABD89CFD-F79C-AC9D-DAAE-C8016BC531E3}"/>
          </ac:picMkLst>
        </pc:picChg>
      </pc:sldChg>
      <pc:sldChg chg="new del">
        <pc:chgData name="小 张" userId="fa9e0307-e4ef-40ea-a3f3-ab2703fd1def" providerId="ADAL" clId="{C4E02766-7D94-0E4A-90C3-EDFD5F17437D}" dt="2023-07-14T03:19:07.156" v="2904" actId="680"/>
        <pc:sldMkLst>
          <pc:docMk/>
          <pc:sldMk cId="1671399555" sldId="278"/>
        </pc:sldMkLst>
      </pc:sldChg>
      <pc:sldChg chg="addSp delSp modSp add mod setBg">
        <pc:chgData name="小 张" userId="fa9e0307-e4ef-40ea-a3f3-ab2703fd1def" providerId="ADAL" clId="{C4E02766-7D94-0E4A-90C3-EDFD5F17437D}" dt="2023-07-14T10:52:29.828" v="3418"/>
        <pc:sldMkLst>
          <pc:docMk/>
          <pc:sldMk cId="2651289801" sldId="278"/>
        </pc:sldMkLst>
        <pc:spChg chg="mod">
          <ac:chgData name="小 张" userId="fa9e0307-e4ef-40ea-a3f3-ab2703fd1def" providerId="ADAL" clId="{C4E02766-7D94-0E4A-90C3-EDFD5F17437D}" dt="2023-07-14T03:48:55.572" v="3008" actId="20577"/>
          <ac:spMkLst>
            <pc:docMk/>
            <pc:sldMk cId="2651289801" sldId="278"/>
            <ac:spMk id="2" creationId="{E4C99C3F-7F1C-5424-7DC3-6EB221E805E1}"/>
          </ac:spMkLst>
        </pc:spChg>
        <pc:spChg chg="mod">
          <ac:chgData name="小 张" userId="fa9e0307-e4ef-40ea-a3f3-ab2703fd1def" providerId="ADAL" clId="{C4E02766-7D94-0E4A-90C3-EDFD5F17437D}" dt="2023-07-14T03:48:47.573" v="2990" actId="207"/>
          <ac:spMkLst>
            <pc:docMk/>
            <pc:sldMk cId="2651289801" sldId="278"/>
            <ac:spMk id="3" creationId="{F9B1AFD2-F878-994C-3119-EC0DF0C49093}"/>
          </ac:spMkLst>
        </pc:spChg>
        <pc:spChg chg="del">
          <ac:chgData name="小 张" userId="fa9e0307-e4ef-40ea-a3f3-ab2703fd1def" providerId="ADAL" clId="{C4E02766-7D94-0E4A-90C3-EDFD5F17437D}" dt="2023-07-14T03:48:39.984" v="2989" actId="478"/>
          <ac:spMkLst>
            <pc:docMk/>
            <pc:sldMk cId="2651289801" sldId="278"/>
            <ac:spMk id="6" creationId="{CCF0A498-68DF-304E-719A-B16E62881C72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6" creationId="{E4474E34-C554-8E5E-F139-4DCCDB47BBC9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8" creationId="{C28ABDCF-4061-E6F0-07AD-A05326B1DBB8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9" creationId="{C38CCB60-1FBE-47A6-6527-AD2C177DBA57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10" creationId="{19EDD7AF-D83D-8468-A86B-0C1FA525FECA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11" creationId="{A9E05622-7030-2169-8D8A-F7690830A231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12" creationId="{874FF8DC-5E4A-D86D-ECD5-AFEA57C52EBE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13" creationId="{BD687276-F664-D5EE-4BA4-6E9821BE1846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14" creationId="{0C7E4739-AB82-85F4-228E-FF08296EBD7D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15" creationId="{F552DB5B-CBB4-7987-067A-04F5403AB301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16" creationId="{2BA1EB0B-D98A-B85F-0F77-C8BD52FD34A2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19" creationId="{3C2658FF-6796-86F9-D34C-5F257FEA006B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20" creationId="{16D4203E-C1D3-25A0-A139-15AA1158BDDE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21" creationId="{5473ADE3-36BC-00A4-C9B0-93ABB19E27A1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24" creationId="{FA919C2F-3AD9-BFE5-8928-D80DCE0D50E4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25" creationId="{E7965FBC-14AD-A729-140C-B0A9EB8DCFBE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26" creationId="{455BF810-57BB-389B-3CC7-F9A7639BDAFB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27" creationId="{BA2E29F9-E086-8E3F-3070-18BA786364EC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28" creationId="{20EFC439-28B8-6CC7-50CD-82A14526E1AE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29" creationId="{ABB43C9F-F5CD-0746-66C2-AD489B49D826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30" creationId="{570E60CD-D5C6-1C88-0A02-9654847CAE92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31" creationId="{BFFFDCB6-DFE6-9E00-FF48-9947B3B02E04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32" creationId="{1C8BDFE7-37D7-ED15-4A6A-4832BB3B7461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33" creationId="{59ED2B59-A1C2-6111-BEC0-C597461362D7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34" creationId="{E478ABE7-7324-DF12-C08B-5082CF65BE70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35" creationId="{9B1B9E05-DAAD-5647-0990-BEC3ECB66EC4}"/>
          </ac:spMkLst>
        </pc:spChg>
        <pc:spChg chg="add mod">
          <ac:chgData name="小 张" userId="fa9e0307-e4ef-40ea-a3f3-ab2703fd1def" providerId="ADAL" clId="{C4E02766-7D94-0E4A-90C3-EDFD5F17437D}" dt="2023-07-14T10:49:28.501" v="3391"/>
          <ac:spMkLst>
            <pc:docMk/>
            <pc:sldMk cId="2651289801" sldId="278"/>
            <ac:spMk id="36" creationId="{F83739B3-65ED-E79B-EC02-B71CFFF69601}"/>
          </ac:spMkLst>
        </pc:spChg>
        <pc:spChg chg="add mod">
          <ac:chgData name="小 张" userId="fa9e0307-e4ef-40ea-a3f3-ab2703fd1def" providerId="ADAL" clId="{C4E02766-7D94-0E4A-90C3-EDFD5F17437D}" dt="2023-07-14T10:52:29.828" v="3418"/>
          <ac:spMkLst>
            <pc:docMk/>
            <pc:sldMk cId="2651289801" sldId="278"/>
            <ac:spMk id="37" creationId="{C9A5F785-97E8-3A06-97E9-11509EE66877}"/>
          </ac:spMkLst>
        </pc:spChg>
        <pc:spChg chg="add mod">
          <ac:chgData name="小 张" userId="fa9e0307-e4ef-40ea-a3f3-ab2703fd1def" providerId="ADAL" clId="{C4E02766-7D94-0E4A-90C3-EDFD5F17437D}" dt="2023-07-14T10:52:29.828" v="3418"/>
          <ac:spMkLst>
            <pc:docMk/>
            <pc:sldMk cId="2651289801" sldId="278"/>
            <ac:spMk id="38" creationId="{727482E4-794E-7E87-1AB6-45BC4806D2AB}"/>
          </ac:spMkLst>
        </pc:spChg>
        <pc:graphicFrameChg chg="del">
          <ac:chgData name="小 张" userId="fa9e0307-e4ef-40ea-a3f3-ab2703fd1def" providerId="ADAL" clId="{C4E02766-7D94-0E4A-90C3-EDFD5F17437D}" dt="2023-07-14T03:48:39.984" v="2989" actId="478"/>
          <ac:graphicFrameMkLst>
            <pc:docMk/>
            <pc:sldMk cId="2651289801" sldId="278"/>
            <ac:graphicFrameMk id="9" creationId="{59EF47BF-9995-5825-212B-3D590B2CF7CF}"/>
          </ac:graphicFrameMkLst>
        </pc:graphicFrameChg>
        <pc:picChg chg="del">
          <ac:chgData name="小 张" userId="fa9e0307-e4ef-40ea-a3f3-ab2703fd1def" providerId="ADAL" clId="{C4E02766-7D94-0E4A-90C3-EDFD5F17437D}" dt="2023-07-14T03:48:39.984" v="2989" actId="478"/>
          <ac:picMkLst>
            <pc:docMk/>
            <pc:sldMk cId="2651289801" sldId="278"/>
            <ac:picMk id="11" creationId="{9F4B5AF7-F24C-A9EB-E4E9-26FBF18EF683}"/>
          </ac:picMkLst>
        </pc:picChg>
        <pc:picChg chg="del">
          <ac:chgData name="小 张" userId="fa9e0307-e4ef-40ea-a3f3-ab2703fd1def" providerId="ADAL" clId="{C4E02766-7D94-0E4A-90C3-EDFD5F17437D}" dt="2023-07-14T03:48:39.984" v="2989" actId="478"/>
          <ac:picMkLst>
            <pc:docMk/>
            <pc:sldMk cId="2651289801" sldId="278"/>
            <ac:picMk id="14" creationId="{72F441D0-2680-14FB-29A1-E68C42AB7866}"/>
          </ac:picMkLst>
        </pc:picChg>
        <pc:picChg chg="del">
          <ac:chgData name="小 张" userId="fa9e0307-e4ef-40ea-a3f3-ab2703fd1def" providerId="ADAL" clId="{C4E02766-7D94-0E4A-90C3-EDFD5F17437D}" dt="2023-07-14T03:48:39.984" v="2989" actId="478"/>
          <ac:picMkLst>
            <pc:docMk/>
            <pc:sldMk cId="2651289801" sldId="278"/>
            <ac:picMk id="19" creationId="{A7FB74A8-5730-1218-DE55-FB48ECBBA822}"/>
          </ac:picMkLst>
        </pc:picChg>
        <pc:picChg chg="del">
          <ac:chgData name="小 张" userId="fa9e0307-e4ef-40ea-a3f3-ab2703fd1def" providerId="ADAL" clId="{C4E02766-7D94-0E4A-90C3-EDFD5F17437D}" dt="2023-07-14T03:48:39.984" v="2989" actId="478"/>
          <ac:picMkLst>
            <pc:docMk/>
            <pc:sldMk cId="2651289801" sldId="278"/>
            <ac:picMk id="21" creationId="{F9D67324-7409-3233-7D4D-5FFA836BDC7F}"/>
          </ac:picMkLst>
        </pc:picChg>
        <pc:picChg chg="del">
          <ac:chgData name="小 张" userId="fa9e0307-e4ef-40ea-a3f3-ab2703fd1def" providerId="ADAL" clId="{C4E02766-7D94-0E4A-90C3-EDFD5F17437D}" dt="2023-07-14T03:48:39.984" v="2989" actId="478"/>
          <ac:picMkLst>
            <pc:docMk/>
            <pc:sldMk cId="2651289801" sldId="278"/>
            <ac:picMk id="25" creationId="{ABD89CFD-F79C-AC9D-DAAE-C8016BC531E3}"/>
          </ac:picMkLst>
        </pc:picChg>
      </pc:sldChg>
      <pc:sldChg chg="delSp add mod modTransition setBg">
        <pc:chgData name="小 张" userId="fa9e0307-e4ef-40ea-a3f3-ab2703fd1def" providerId="ADAL" clId="{C4E02766-7D94-0E4A-90C3-EDFD5F17437D}" dt="2023-07-14T03:50:43.727" v="3015"/>
        <pc:sldMkLst>
          <pc:docMk/>
          <pc:sldMk cId="850761526" sldId="279"/>
        </pc:sldMkLst>
        <pc:spChg chg="del">
          <ac:chgData name="小 张" userId="fa9e0307-e4ef-40ea-a3f3-ab2703fd1def" providerId="ADAL" clId="{C4E02766-7D94-0E4A-90C3-EDFD5F17437D}" dt="2023-07-14T03:50:38.804" v="3014" actId="478"/>
          <ac:spMkLst>
            <pc:docMk/>
            <pc:sldMk cId="850761526" sldId="279"/>
            <ac:spMk id="2" creationId="{0F1B2218-C59A-4425-358C-1CB37DCA5E4B}"/>
          </ac:spMkLst>
        </pc:spChg>
        <pc:picChg chg="del">
          <ac:chgData name="小 张" userId="fa9e0307-e4ef-40ea-a3f3-ab2703fd1def" providerId="ADAL" clId="{C4E02766-7D94-0E4A-90C3-EDFD5F17437D}" dt="2023-07-14T03:50:38.804" v="3014" actId="478"/>
          <ac:picMkLst>
            <pc:docMk/>
            <pc:sldMk cId="850761526" sldId="279"/>
            <ac:picMk id="5" creationId="{7A933652-7012-89FD-6631-45C8C5D36A10}"/>
          </ac:picMkLst>
        </pc:picChg>
      </pc:sldChg>
      <pc:sldChg chg="add del setBg">
        <pc:chgData name="小 张" userId="fa9e0307-e4ef-40ea-a3f3-ab2703fd1def" providerId="ADAL" clId="{C4E02766-7D94-0E4A-90C3-EDFD5F17437D}" dt="2023-07-14T03:51:22.040" v="3018"/>
        <pc:sldMkLst>
          <pc:docMk/>
          <pc:sldMk cId="233563070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E898D-BA9B-314A-8CA1-67E441B48057}" type="datetimeFigureOut">
              <a:rPr kumimoji="1" lang="zh-CN" altLang="en-US" smtClean="0"/>
              <a:t>2023/7/15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3D9E7-5829-E24D-B3EC-58941F6CF9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19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10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26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031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345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0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12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77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493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754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100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52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541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543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039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58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93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53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64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29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684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71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44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A1AE5-11FB-5CA8-6854-099AEE0B4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D20106-D0A0-F657-87E7-A873C8B5C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CF8B2-13FE-091C-7841-85F20E1B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C89F6-5753-5740-954B-F714EF66FC9A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8F877-7A35-CC39-97EC-77D0B74F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249C5-57B5-7621-6955-63FA02B7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94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83862-68E3-01FB-3D68-D9152811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DED842-3D06-86B9-64E3-A0332645A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62DE6-E282-6E21-23B3-08A2598D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3F61-4EB7-DB44-BE01-45BF08F8C2A3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681DB-4407-2BF6-5E3D-ACE2AA55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235DA7-E268-F4F1-675E-E4408A9F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41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2364F2-A0B0-4F13-D0DE-675E178B8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846C6-8B31-F456-4A94-08B7A1F99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8D185-FE3A-E1D8-69A3-5C1B6285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E0BE-3045-AE4D-B6AC-9674B1802022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8099D7-4F03-42EF-C0D0-F89BEB47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076F0-DC66-B771-AFDC-BB24641C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53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F4183-4A8B-3746-6C2F-1A840152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D13B5-32F7-C43D-9530-EE88B565B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82FBEF-53F3-29ED-4A39-28DB2BE2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A935-808B-7C47-9521-AA336AF2C4B5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CAB0CC-3AF9-0BC5-63C0-0DD77618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6035CE-7642-810F-CFBC-63722610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81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9B1F6-4FBB-473C-ACFB-507DBA24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C1FA41-EF4B-5B8E-C856-60B7A5497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16B0C-6702-0AB3-36DB-9E0F1644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4FD8-5BB8-0341-B22F-8E9CB51D11BE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BF32E-CE97-7863-A6C9-8F912A55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73183-3878-E04B-5D09-9C89E189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12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CA54E-9293-A4BE-E702-1DA168A2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F79A-CF50-EC81-AF4B-E04A7BEA9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DFB808-83B5-F40A-3DD1-090A58329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DA23E5-B580-2A17-9D8D-D1ECA10A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747-D45A-B24E-9DF8-FB9E67EA7E55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A2E566-954E-2915-F2C8-A8D9C33A6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D2A2A5-7F25-B663-C046-9FE076A7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07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89A2B-1D92-93DF-3010-5E208844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11CBC7-12AA-AA0B-961C-0E0505085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3D1368-7626-8412-C3CA-43B3D9794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FF54D3-C8B0-A8E3-F4F2-B2CD13313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FB8240-DBC6-107C-C885-0E7D030B8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C21397-0CB2-4098-1F6E-1638DDB6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29B7-84C5-3641-AAEA-A34AAA07263B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FD081C-50CB-744B-89DC-32FB2545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CDD461-4E84-31E2-0ED4-A4F10498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56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3B951-70B0-CD91-DF16-C3353B5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2A4F5-A63B-3E18-0F3B-85A9143E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15600-A057-7740-897C-C47335F0DEFF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6470CF-1F1E-BA5E-95A0-82F55C956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BB0A0-7BB0-B35F-5EA7-0FF7C08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80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9B59AC-544B-4D46-2EEB-ACD3135D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8E28-6C14-9F42-8AF3-BCD75E4CA157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A0BDD8-882E-3175-D1DA-BDF9C550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AB4CD-274F-02AE-E6B0-1901B125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40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FCDDE-9D03-31DA-96CE-0863DB68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7B56E-7D91-9D61-FB8D-2307D39DB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D919B6-46AE-371D-6EC0-0C3386BF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DA2A3-5F60-416D-FD90-3A8330B2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7226-5316-3344-865C-963E5E4E5D4A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E228B0-E331-61A0-839D-B0BE8A2F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A5023-60F8-0A7D-9F86-2327660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97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4B84B-DA3E-4145-8BE1-4C43D1E3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86AA27-7600-04A5-2B3F-0106B6A8C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D0F32F-0EAA-25C5-A520-0D6A31CBA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CA1DC5-3C10-8683-8BE8-A3ADB149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98B-A026-7E4E-8E25-E1016B4AF7D5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55DA90-D917-C0B2-7459-2521BEDA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3FE65-10C3-32EB-0271-525381E3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33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D5399D-7927-EA97-0BD2-55838BF5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7AF4A2-0866-0614-8EAD-C54377931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A8B264-D13D-75BB-FA2C-9108BD8CD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AB0A-11A9-C848-B3F7-19AA13AB812C}" type="datetime4">
              <a:rPr kumimoji="1" lang="zh-CN" altLang="en-US" smtClean="0"/>
              <a:t>2023年7月15日星期六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826739-2B33-D592-2C51-4EB24BDAD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35299-B96C-304A-0BE1-3886285B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43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1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2.jpg"/><Relationship Id="rId9" Type="http://schemas.openxmlformats.org/officeDocument/2006/relationships/slide" Target="slide12.xml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2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slide" Target="slide8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microsoft.com/office/2011/relationships/webextension" Target="../webextensions/webextension3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26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slide" Target="slide12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slide" Target="slide8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6.png"/><Relationship Id="rId12" Type="http://schemas.openxmlformats.org/officeDocument/2006/relationships/image" Target="../media/image39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8.png"/><Relationship Id="rId5" Type="http://schemas.openxmlformats.org/officeDocument/2006/relationships/slide" Target="slide12.xml"/><Relationship Id="rId15" Type="http://schemas.openxmlformats.org/officeDocument/2006/relationships/image" Target="../media/image11.png"/><Relationship Id="rId10" Type="http://schemas.openxmlformats.org/officeDocument/2006/relationships/image" Target="../media/image20.svg"/><Relationship Id="rId19" Type="http://schemas.openxmlformats.org/officeDocument/2006/relationships/image" Target="../media/image15.png"/><Relationship Id="rId4" Type="http://schemas.openxmlformats.org/officeDocument/2006/relationships/slide" Target="slide8.xml"/><Relationship Id="rId9" Type="http://schemas.openxmlformats.org/officeDocument/2006/relationships/image" Target="../media/image19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openxmlformats.org/officeDocument/2006/relationships/image" Target="../media/image40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4.xm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slide" Target="slide12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21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slide" Target="slide12.xml"/><Relationship Id="rId15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image" Target="../media/image16.png"/><Relationship Id="rId4" Type="http://schemas.openxmlformats.org/officeDocument/2006/relationships/slide" Target="slide8.xml"/><Relationship Id="rId9" Type="http://schemas.openxmlformats.org/officeDocument/2006/relationships/image" Target="../media/image23.png"/><Relationship Id="rId1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23.xml"/><Relationship Id="rId18" Type="http://schemas.openxmlformats.org/officeDocument/2006/relationships/image" Target="../media/image16.png"/><Relationship Id="rId26" Type="http://schemas.openxmlformats.org/officeDocument/2006/relationships/image" Target="../media/image27.png"/><Relationship Id="rId3" Type="http://schemas.openxmlformats.org/officeDocument/2006/relationships/image" Target="../media/image19.png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openxmlformats.org/officeDocument/2006/relationships/image" Target="../media/image23.png"/><Relationship Id="rId12" Type="http://schemas.openxmlformats.org/officeDocument/2006/relationships/image" Target="../media/image7.jpg"/><Relationship Id="rId17" Type="http://schemas.openxmlformats.org/officeDocument/2006/relationships/slide" Target="slide20.xml"/><Relationship Id="rId25" Type="http://schemas.openxmlformats.org/officeDocument/2006/relationships/slide" Target="slide19.xml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slide" Target="slide18.xml"/><Relationship Id="rId29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24" Type="http://schemas.openxmlformats.org/officeDocument/2006/relationships/image" Target="../media/image14.png"/><Relationship Id="rId32" Type="http://schemas.openxmlformats.org/officeDocument/2006/relationships/slide" Target="slide21.xml"/><Relationship Id="rId5" Type="http://schemas.openxmlformats.org/officeDocument/2006/relationships/image" Target="../media/image21.png"/><Relationship Id="rId15" Type="http://schemas.openxmlformats.org/officeDocument/2006/relationships/slide" Target="slide16.xml"/><Relationship Id="rId23" Type="http://schemas.openxmlformats.org/officeDocument/2006/relationships/slide" Target="slide17.xml"/><Relationship Id="rId28" Type="http://schemas.openxmlformats.org/officeDocument/2006/relationships/image" Target="../media/image28.png"/><Relationship Id="rId10" Type="http://schemas.openxmlformats.org/officeDocument/2006/relationships/image" Target="../media/image26.jpeg"/><Relationship Id="rId19" Type="http://schemas.openxmlformats.org/officeDocument/2006/relationships/image" Target="../media/image11.png"/><Relationship Id="rId31" Type="http://schemas.openxmlformats.org/officeDocument/2006/relationships/slide" Target="slide12.xml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9.png"/><Relationship Id="rId22" Type="http://schemas.openxmlformats.org/officeDocument/2006/relationships/image" Target="../media/image8.png"/><Relationship Id="rId27" Type="http://schemas.openxmlformats.org/officeDocument/2006/relationships/slide" Target="slide22.xml"/><Relationship Id="rId30" Type="http://schemas.openxmlformats.org/officeDocument/2006/relationships/image" Target="../media/image29.png"/><Relationship Id="rId8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slide" Target="slide12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2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E74FF6-F168-7991-3DF6-0033E4AFAAC4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4DF67B-FB13-76AE-9ED2-C6504DD587F5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7485B7-E44F-E719-CB5A-4A40A32AEFB9}"/>
              </a:ext>
            </a:extLst>
          </p:cNvPr>
          <p:cNvSpPr txBox="1"/>
          <p:nvPr/>
        </p:nvSpPr>
        <p:spPr>
          <a:xfrm>
            <a:off x="855624" y="3105834"/>
            <a:ext cx="10480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由小张爱电脑制作，转截请注明出处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免费提供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希望能给个三连</a:t>
            </a:r>
          </a:p>
        </p:txBody>
      </p:sp>
    </p:spTree>
    <p:extLst>
      <p:ext uri="{BB962C8B-B14F-4D97-AF65-F5344CB8AC3E}">
        <p14:creationId xmlns:p14="http://schemas.microsoft.com/office/powerpoint/2010/main" val="18117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335638"/>
                  </p:ext>
                </p:extLst>
              </p:nvPr>
            </p:nvGraphicFramePr>
            <p:xfrm>
              <a:off x="4588226" y="1122767"/>
              <a:ext cx="3015544" cy="46301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8226" y="1122767"/>
                <a:ext cx="3015544" cy="463011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椭圆 3">
            <a:hlinkClick r:id="rId8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B120BF-562E-65A6-8804-0B6AEABC8FC2}"/>
              </a:ext>
            </a:extLst>
          </p:cNvPr>
          <p:cNvSpPr/>
          <p:nvPr/>
        </p:nvSpPr>
        <p:spPr>
          <a:xfrm>
            <a:off x="8077200" y="1549400"/>
            <a:ext cx="292100" cy="292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9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35995A0-85A1-D433-473F-D153FC5D25B3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0CB9254-D4EF-BC35-6579-78EAACE6802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24DD10-D844-E78A-1AAC-B25E285BEB2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983AFE-8608-90BA-D2C5-4CB7F9847E10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87E03B-B73C-7081-0549-FC91EA0A3294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5C84790-D312-06DD-B08B-5BB6BCFBA9C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EE90D7-A3F5-269B-5A1A-1D77F93DDCE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F308F8-3469-D480-E6A8-DE0E3C6B2E51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15F1E56-0688-45A6-ED41-1A288C33C81C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3BE0A50-C573-1D7A-E5CD-AE74C07885BA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7DE7A0-AA81-BE1E-638C-D470C7116C8F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AA3399-32E4-125A-55A6-8CDDA18C8D7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23283DC-CBB4-288B-3ECD-C5141F23566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18E044-AA9F-53E1-D3B7-77BA854761AF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7632D2BA-8226-02CA-5B29-8B33EEB7C65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2DBF6D0-42E2-8173-B636-49A6CBBDCC1F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C07AB72-3080-E182-3383-14EC6400FA2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A3E42E9-F45C-2C7F-3B09-9869481BBCD8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E51CC18-14BB-F992-7639-F7B303A60DC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9A3702-55A8-8DA2-AC97-EAFB1DBF130E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D81408-15C8-DA5D-7576-3EB1EE55BBD1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0A37DE-04F9-E843-5087-8A1227BD6CF6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3E67D2D-3168-5AA8-E437-67C518822A8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C5CB9BB-5DA5-7F71-BF22-0E263F636D6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47D554D-F283-726F-D600-E7655C08C2E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9593E2-DB36-CD05-6B79-C2EAC812F446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291670-80F5-116F-848D-C349A829C55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895B924-018B-473A-6B80-F25C2CB9B58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485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1647575"/>
                  </p:ext>
                </p:extLst>
              </p:nvPr>
            </p:nvGraphicFramePr>
            <p:xfrm>
              <a:off x="0" y="2"/>
              <a:ext cx="12192000" cy="56201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2"/>
                <a:ext cx="12192000" cy="56201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椭圆 3">
            <a:hlinkClick r:id="rId8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A49263-B350-47C2-AB9E-0F27F4FA376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FA433DF-7138-DFE4-D7C1-3A70BB3EAD8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0616D2-C952-AABD-6D7B-C203330277FA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51C764-271C-FD2E-DCEE-58A57D09E6CE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57F08A-D583-563E-1B8D-C71AB1FA345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F673D13-703A-027B-ED77-7CBF8DA88FF8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05A36B-C0E3-F8BC-2BFC-053A8392C87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A0D7AF-E7AE-2CE6-39CA-606C6578AED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DF3EC9A-8EE1-F973-8E20-263730DAF50F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A9C64C3-9FED-31C5-CC25-4AA1F1A02538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37EACC-5337-D30D-A529-71D987070DDE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F8F4F5-91A2-4824-1D9F-2E05C3ECCE6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7F93E43-4746-8F32-3B4C-AB6BBB5B142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B84183-D641-58AC-ADEE-7A39BDAA1F4A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6214C20-75F3-9F7E-6A31-54CCB9F3738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04A22CB-BB25-DF87-4A74-04F5CE755DAF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81CB529-604C-79E3-217D-C7DEF3CB10E3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66F3561-D66E-5A12-736C-2DB2DD373FB6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C76E88-3FDF-1902-27E2-E15C4C12108E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92ABF48-EF2B-D6F2-0699-5DCD7B4057C7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14416C-5928-21F3-E98D-C03BA8E242BE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AC76F2-E1F6-E76B-7345-9EF90AFDB4A8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8FAC94E-B10D-1BA4-9126-CE08D7FF9C9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C155F96-D6A2-2BF8-F383-1C8455F5D68B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4A82DFA-3424-39DD-5809-2D5061ABC0A0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60DB93-2C1B-3761-20BC-5411024B4AC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</p:spTree>
    <p:extLst>
      <p:ext uri="{BB962C8B-B14F-4D97-AF65-F5344CB8AC3E}">
        <p14:creationId xmlns:p14="http://schemas.microsoft.com/office/powerpoint/2010/main" val="424827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2840E78-A7EA-984E-880C-547D4F4B84BB}"/>
              </a:ext>
            </a:extLst>
          </p:cNvPr>
          <p:cNvSpPr/>
          <p:nvPr/>
        </p:nvSpPr>
        <p:spPr>
          <a:xfrm>
            <a:off x="4588226" y="1870806"/>
            <a:ext cx="3015543" cy="3800496"/>
          </a:xfrm>
          <a:prstGeom prst="rect">
            <a:avLst/>
          </a:prstGeom>
          <a:solidFill>
            <a:schemeClr val="tx1">
              <a:alpha val="4738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1145655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86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滑动来关机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4811899" y="1338867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6878948" y="1286475"/>
            <a:ext cx="566928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18A889-33A2-7CE5-D086-7C9EAFD467F9}"/>
              </a:ext>
            </a:extLst>
          </p:cNvPr>
          <p:cNvSpPr/>
          <p:nvPr/>
        </p:nvSpPr>
        <p:spPr>
          <a:xfrm>
            <a:off x="4588226" y="4941623"/>
            <a:ext cx="3015544" cy="72967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5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63D08D-6F31-88B0-EBFC-3A3467913A17}"/>
              </a:ext>
            </a:extLst>
          </p:cNvPr>
          <p:cNvSpPr/>
          <p:nvPr/>
        </p:nvSpPr>
        <p:spPr>
          <a:xfrm>
            <a:off x="4767172" y="5079799"/>
            <a:ext cx="2659413" cy="448799"/>
          </a:xfrm>
          <a:prstGeom prst="roundRect">
            <a:avLst/>
          </a:prstGeom>
          <a:gradFill>
            <a:gsLst>
              <a:gs pos="81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1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hlinkClick r:id="rId5" action="ppaction://hlinksldjump"/>
            <a:extLst>
              <a:ext uri="{FF2B5EF4-FFF2-40B4-BE49-F238E27FC236}">
                <a16:creationId xmlns:a16="http://schemas.microsoft.com/office/drawing/2014/main" id="{66F93435-9DC1-4914-47C4-47328025454F}"/>
              </a:ext>
            </a:extLst>
          </p:cNvPr>
          <p:cNvSpPr txBox="1"/>
          <p:nvPr/>
        </p:nvSpPr>
        <p:spPr>
          <a:xfrm>
            <a:off x="4767172" y="5152307"/>
            <a:ext cx="2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取消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0B9F615-60A7-C09F-394D-1C088652C4ED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9F286D5-1D60-4EF8-E5C2-B45A349120CA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53E2C-54C1-2E85-CBBE-5F8D25A05AB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7E2AC-2602-C435-29D7-85913DBF90D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03585E9-55C7-F076-4E41-64E483BC130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70EFDCC-6B4B-079D-068A-0725A54DABCC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389D56-640C-67D5-0F2F-BD1703D8526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A09954-F359-DA18-EB65-8C191EA6CB29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D254F0A-D594-9AE4-52F8-A6528C6C86C3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712786-44EF-E641-7A3D-4B762928C6A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F5414E-DFE8-5625-2766-F79FCDE9BC36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898449-8CC0-5E09-6B40-7AFC62801441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C57160D-E802-EBBE-7A14-4C15FC6BF87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62F845C-2FFE-8562-F610-37009A36BA27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5D519C80-CF19-ACFE-3B6E-253F2287C47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992F08E-320D-E960-8CC3-207A7D1FB1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3072987-85B1-6BF9-406B-EC3F33DE6BE2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61CFE36-08EF-A8B0-36CC-08F2D360A99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6464E49-E4B7-97C1-3F72-49CFE43F120C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EB7BE41-CA6C-15D2-DF9D-69B63D85C7F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FD247E9-0F73-04F5-E02E-420AA6189C5D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4451A6B-7F70-32DB-0D5E-FD5599BFFFB6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D966BD46-F46A-FF31-E45A-545528CBBD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219C256-D182-6670-F632-4F04793DBE99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580A67-0828-F4A1-338A-412061ACA7B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958561-53F1-E8FE-6E72-9B7ED86CCB68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37C92B5-C9D0-DF13-1701-41068814BF08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A616168-00DD-A2F9-2A65-DA2F359D34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85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2840E78-A7EA-984E-880C-547D4F4B84BB}"/>
              </a:ext>
            </a:extLst>
          </p:cNvPr>
          <p:cNvSpPr/>
          <p:nvPr/>
        </p:nvSpPr>
        <p:spPr>
          <a:xfrm>
            <a:off x="4588226" y="1870806"/>
            <a:ext cx="3015543" cy="3800496"/>
          </a:xfrm>
          <a:prstGeom prst="rect">
            <a:avLst/>
          </a:prstGeom>
          <a:solidFill>
            <a:schemeClr val="tx1">
              <a:alpha val="4738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1145655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86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滑动来关机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6861682" y="1336361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6878948" y="1286475"/>
            <a:ext cx="566928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18A889-33A2-7CE5-D086-7C9EAFD467F9}"/>
              </a:ext>
            </a:extLst>
          </p:cNvPr>
          <p:cNvSpPr/>
          <p:nvPr/>
        </p:nvSpPr>
        <p:spPr>
          <a:xfrm>
            <a:off x="4588226" y="4941623"/>
            <a:ext cx="3015544" cy="72967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5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63D08D-6F31-88B0-EBFC-3A3467913A17}"/>
              </a:ext>
            </a:extLst>
          </p:cNvPr>
          <p:cNvSpPr/>
          <p:nvPr/>
        </p:nvSpPr>
        <p:spPr>
          <a:xfrm>
            <a:off x="4767172" y="5079799"/>
            <a:ext cx="2659413" cy="448799"/>
          </a:xfrm>
          <a:prstGeom prst="roundRect">
            <a:avLst/>
          </a:prstGeom>
          <a:gradFill>
            <a:gsLst>
              <a:gs pos="81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1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F93435-9DC1-4914-47C4-47328025454F}"/>
              </a:ext>
            </a:extLst>
          </p:cNvPr>
          <p:cNvSpPr txBox="1"/>
          <p:nvPr/>
        </p:nvSpPr>
        <p:spPr>
          <a:xfrm>
            <a:off x="4767172" y="5152307"/>
            <a:ext cx="2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取消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13B862F-60CC-9F72-FC25-A2D60482CA96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D8EC9FA-3C32-CD01-B9EC-01EF59F1094A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318A58-44BA-9838-292A-D710E59D2F9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28E2C7-8DA9-7639-C53A-8B100B995A58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081435-4585-80D5-BC41-B5A903CF043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999B7C7-FBC8-A562-95CF-E7F02C585E69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33191F-5A4F-18B7-F454-1631A005053E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1A3E8C-4628-64BF-1BA4-903B147EA018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3495BB2-1FEE-3ADE-C64C-88072B6F6B39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95847EF-BA8A-C120-A426-D50331EE2CE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4B441D-3943-E0EB-8843-9DB009F482E0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A1EB30-F1D4-C81E-8566-A2427BC0C203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3136A644-CF6D-FBB4-1AC1-EFC67D62F1E3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B21F48-FBF5-CFDD-3D6F-25C1FB202F0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A4F9FCA-6C1E-F614-96E4-142502CAA1A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B9CCF2B-63B5-FA99-442E-C0B9476064DC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FF6BD382-5691-EEE0-5A27-E65734F25D1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2AFE3242-A142-ED87-49CB-0161814D8D7F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CD190E-CA4F-F8C7-79B6-71E6590DBBA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9BA28A-266A-883C-AADA-7B93C347EAB9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FD7496-5859-7C72-D8A4-876AC73F0BB2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C799AB8-0F70-BD98-1A9A-1A6A89DE965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862E625A-E720-A2BA-8123-A65BC19E490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55BB4B2B-1317-15A2-BB89-92646D9E661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5A78317-B9D4-0F94-778C-06D3CAFF02DE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039DA4C-56C6-6AB5-0041-062CD122E9EE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3CCEF50-9BBC-BF50-4973-DE45444FB571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1B26C94-A9FF-040A-45C4-315B140A0E52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65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1B2218-C59A-4425-358C-1CB37DCA5E4B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图形用户界面, 文本, 应用程序, 聊天或短信&#10;&#10;描述已自动生成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507F9FFF-CC72-39ED-1A4E-C157055F1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4" name="文本框 3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43AE5B6-1B7B-F521-23B7-23067BC3437E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61CB618-B733-8D22-6EF6-F23DE432E36B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C017324-9FC2-DFB7-41AE-306F07485B92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17D7A-FC21-8887-F9C1-FB6A14BC018D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3A2180-C11C-71B4-FE1F-C46CAA40855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969793-C183-FCF8-6563-2A467F1C9B15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7F02DF5-8B13-07C5-73D5-BFBA2F72E81C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BEDF98-2D1B-41CD-0D6C-4DAB647037B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217E0D-C4CD-469A-2D94-CE8D0C25139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F1B93DB-8760-22A2-B9EB-8E30908C0070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587C38B-FADF-1E7B-C170-36018292349D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F6A0AF-DCB1-9877-663A-A35F8FB28806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89FE5B-53C7-D1AB-A40D-6942C020086B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8E7F402-06E5-3166-5FBA-7D03AB4204B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D52B40-6B1F-470C-9D4D-DCE6E38E3D31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0965EE2-AA41-02C2-E419-96574AF6ED5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FA1568A-20E0-A653-F10A-26BE575B7DB1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D10FA36-24B9-7835-999D-27F582CEA12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F3C25AB-CF58-4DDD-93B2-BAC832E5A103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49B166-F51C-FD65-406E-3A6C290B3CA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C0E69E-C60D-24CB-CC41-9EDE8A731D08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2EF691-916B-6E7B-CE86-9925D53577E0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8C0189-87E9-76C4-3CDF-C8EE7ABC89B0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D874F1B8-B282-65AB-F8F4-AC7FB653AF2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F792086-7615-6FCB-ACC4-121643B826ED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AA7F76-B44D-A84D-09B6-4B0616E3369B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6A68DEF-32CC-688E-1D39-B4A2C7FB9D54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</p:spTree>
    <p:extLst>
      <p:ext uri="{BB962C8B-B14F-4D97-AF65-F5344CB8AC3E}">
        <p14:creationId xmlns:p14="http://schemas.microsoft.com/office/powerpoint/2010/main" val="124193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1360300"/>
            <a:ext cx="3015544" cy="659757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加载项 8" title="Web Viewer">
                <a:extLst>
                  <a:ext uri="{FF2B5EF4-FFF2-40B4-BE49-F238E27FC236}">
                    <a16:creationId xmlns:a16="http://schemas.microsoft.com/office/drawing/2014/main" id="{1495F9FA-F8A8-0DEB-7F6B-DA6F577E23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910783"/>
                  </p:ext>
                </p:extLst>
              </p:nvPr>
            </p:nvGraphicFramePr>
            <p:xfrm>
              <a:off x="4603903" y="2004667"/>
              <a:ext cx="3003019" cy="369610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9" name="加载项 8" title="Web Viewer">
                <a:extLst>
                  <a:ext uri="{FF2B5EF4-FFF2-40B4-BE49-F238E27FC236}">
                    <a16:creationId xmlns:a16="http://schemas.microsoft.com/office/drawing/2014/main" id="{1495F9FA-F8A8-0DEB-7F6B-DA6F577E2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3903" y="2004667"/>
                <a:ext cx="3003019" cy="369610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EB70B5DE-4E1F-1A85-1A98-BB1F15A7F48A}"/>
              </a:ext>
            </a:extLst>
          </p:cNvPr>
          <p:cNvSpPr/>
          <p:nvPr/>
        </p:nvSpPr>
        <p:spPr>
          <a:xfrm>
            <a:off x="4857990" y="1493674"/>
            <a:ext cx="2494844" cy="3612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14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1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06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5192008"/>
            <a:ext cx="3015544" cy="560869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D0458B5D-3437-2BAC-C11A-16BBE7D02723}"/>
              </a:ext>
            </a:extLst>
          </p:cNvPr>
          <p:cNvSpPr/>
          <p:nvPr/>
        </p:nvSpPr>
        <p:spPr>
          <a:xfrm>
            <a:off x="4687973" y="5281218"/>
            <a:ext cx="370220" cy="370220"/>
          </a:xfrm>
          <a:prstGeom prst="round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1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6DC4305-B31F-BC33-FE72-D67D8B5C6509}"/>
              </a:ext>
            </a:extLst>
          </p:cNvPr>
          <p:cNvSpPr/>
          <p:nvPr/>
        </p:nvSpPr>
        <p:spPr>
          <a:xfrm>
            <a:off x="5626139" y="5278060"/>
            <a:ext cx="968375" cy="370220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67D1947-3248-8183-5F72-A9A76C4004AC}"/>
              </a:ext>
            </a:extLst>
          </p:cNvPr>
          <p:cNvSpPr/>
          <p:nvPr/>
        </p:nvSpPr>
        <p:spPr>
          <a:xfrm>
            <a:off x="5994529" y="5404415"/>
            <a:ext cx="196850" cy="1365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1B78B4C6-621D-6060-0320-80098D4D50F6}"/>
              </a:ext>
            </a:extLst>
          </p:cNvPr>
          <p:cNvSpPr/>
          <p:nvPr/>
        </p:nvSpPr>
        <p:spPr>
          <a:xfrm>
            <a:off x="6042595" y="5381555"/>
            <a:ext cx="100718" cy="45719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8AAB85E-9A4C-AB83-CF70-CA7A2C3C6C62}"/>
              </a:ext>
            </a:extLst>
          </p:cNvPr>
          <p:cNvSpPr/>
          <p:nvPr/>
        </p:nvSpPr>
        <p:spPr>
          <a:xfrm>
            <a:off x="6045990" y="5422557"/>
            <a:ext cx="93927" cy="9392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2A4757A-806B-3F7E-1F23-084876AFD1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97" r="24783" b="2008"/>
          <a:stretch/>
        </p:blipFill>
        <p:spPr>
          <a:xfrm>
            <a:off x="4591378" y="1377742"/>
            <a:ext cx="3015544" cy="381110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80489A11-BBF9-899E-8BA1-7E1605C5F5BC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E81A52B-3BF2-4EC9-63E2-6C532F6A7680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123E1-F976-C501-4496-22B332865AC3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09DABC-DD25-2AAD-1791-6A1A7BB7658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6" name="圆角矩形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26E712-3183-A41A-0D53-509F2E82F19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D01127D-3B74-CC69-5F14-7A5B837D841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756E59-8CFC-0EBB-D1D2-82C26A40D0A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D3DFB1-7943-2E89-5E30-A11D12F8DB0F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7BF0197-9D53-449F-8C73-25C0D0B7602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FC4E85A-48F8-53F2-A1B5-30D1683ED6BE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D3826-C9F9-5CA0-7DA4-17C183EAA459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6D8094-436C-6B3B-C4E5-3F9A7475FB82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54F4703-DAD7-2AAE-57D4-F06C7365A70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CAE8D89-8341-658F-ACF8-24C094C29582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3781FE9-A09A-F226-EE7F-CA15C7ABA0B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1C06B2F-23FC-899C-F31F-291CE1647D43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0DEBEE8-200E-6AEA-5450-9BAA62D247DE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2F343230-D897-136E-EEE5-12D85909789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6C2014-9504-5B80-1AF7-F535284EC87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8DA632-9AAC-9149-99F4-6E9ED0FC1764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90176E4-DA6C-F05B-B2C8-3E84341541C8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8BDA40-2AF2-F50F-9AA7-1E8E28593AA8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BAD7690-49D5-0542-FA6E-02A8E3068C80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CD7FCB36-6AAA-FDA8-9F8C-280A6632C9A9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8D3A27-DB52-B1AD-F90A-ED9BF318A9AB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B0BE68-8B06-3C19-2E83-CCE3C791D01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DF1A629-5D69-92FD-E9C4-3140725D866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9041879-CB90-9D7A-50A5-CC5555908D67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28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5192008"/>
            <a:ext cx="3015544" cy="560869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63536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1525D-064C-0252-C1A0-48F6B37C71F1}"/>
              </a:ext>
            </a:extLst>
          </p:cNvPr>
          <p:cNvSpPr/>
          <p:nvPr/>
        </p:nvSpPr>
        <p:spPr>
          <a:xfrm>
            <a:off x="4591377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F91EB8-7525-B8C8-7C11-0804B701939F}"/>
              </a:ext>
            </a:extLst>
          </p:cNvPr>
          <p:cNvSpPr/>
          <p:nvPr/>
        </p:nvSpPr>
        <p:spPr>
          <a:xfrm>
            <a:off x="5592163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8ACFD4-5D52-B286-1AA1-0E7BD1397CE9}"/>
              </a:ext>
            </a:extLst>
          </p:cNvPr>
          <p:cNvSpPr/>
          <p:nvPr/>
        </p:nvSpPr>
        <p:spPr>
          <a:xfrm>
            <a:off x="6593203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23B72E-46D8-0750-AD63-7B83123FA50A}"/>
              </a:ext>
            </a:extLst>
          </p:cNvPr>
          <p:cNvSpPr/>
          <p:nvPr/>
        </p:nvSpPr>
        <p:spPr>
          <a:xfrm>
            <a:off x="4591377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C28520-AC01-95A2-0DD8-6FE4DE7FAA79}"/>
              </a:ext>
            </a:extLst>
          </p:cNvPr>
          <p:cNvSpPr/>
          <p:nvPr/>
        </p:nvSpPr>
        <p:spPr>
          <a:xfrm>
            <a:off x="5592163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DD59FF-53C3-6E80-92BC-0016EABEE8F3}"/>
              </a:ext>
            </a:extLst>
          </p:cNvPr>
          <p:cNvSpPr/>
          <p:nvPr/>
        </p:nvSpPr>
        <p:spPr>
          <a:xfrm>
            <a:off x="6593203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CC15FA-2619-71B1-797F-5BB7CA04F7E2}"/>
              </a:ext>
            </a:extLst>
          </p:cNvPr>
          <p:cNvSpPr/>
          <p:nvPr/>
        </p:nvSpPr>
        <p:spPr>
          <a:xfrm>
            <a:off x="4591377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A1C3FE-FD43-CFBF-1F4E-006C2DDC8DBB}"/>
              </a:ext>
            </a:extLst>
          </p:cNvPr>
          <p:cNvSpPr/>
          <p:nvPr/>
        </p:nvSpPr>
        <p:spPr>
          <a:xfrm>
            <a:off x="5592163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13A0B1-2CDE-36F9-F463-12806EF460BC}"/>
              </a:ext>
            </a:extLst>
          </p:cNvPr>
          <p:cNvSpPr/>
          <p:nvPr/>
        </p:nvSpPr>
        <p:spPr>
          <a:xfrm>
            <a:off x="6593203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DCFEFC-C691-BD10-8EB6-BC559516E656}"/>
              </a:ext>
            </a:extLst>
          </p:cNvPr>
          <p:cNvSpPr/>
          <p:nvPr/>
        </p:nvSpPr>
        <p:spPr>
          <a:xfrm>
            <a:off x="4591377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48E32F-853C-FF6B-6D00-75F050FDDAFD}"/>
              </a:ext>
            </a:extLst>
          </p:cNvPr>
          <p:cNvSpPr/>
          <p:nvPr/>
        </p:nvSpPr>
        <p:spPr>
          <a:xfrm>
            <a:off x="5592163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7478435-EDF2-4419-76A4-84B48E30977F}"/>
              </a:ext>
            </a:extLst>
          </p:cNvPr>
          <p:cNvSpPr/>
          <p:nvPr/>
        </p:nvSpPr>
        <p:spPr>
          <a:xfrm>
            <a:off x="6593203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0FD826-876D-6CC6-C16D-7A52B6A46A37}"/>
              </a:ext>
            </a:extLst>
          </p:cNvPr>
          <p:cNvSpPr/>
          <p:nvPr/>
        </p:nvSpPr>
        <p:spPr>
          <a:xfrm>
            <a:off x="4591377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59A8183-195D-0D38-6637-6492D0F6E7DB}"/>
              </a:ext>
            </a:extLst>
          </p:cNvPr>
          <p:cNvSpPr/>
          <p:nvPr/>
        </p:nvSpPr>
        <p:spPr>
          <a:xfrm>
            <a:off x="5592163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拨号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251565-44C9-8A30-7AFE-9A387EFDE020}"/>
              </a:ext>
            </a:extLst>
          </p:cNvPr>
          <p:cNvSpPr/>
          <p:nvPr/>
        </p:nvSpPr>
        <p:spPr>
          <a:xfrm>
            <a:off x="6593203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1" name="图形 40" descr="听筒 轮廓">
            <a:extLst>
              <a:ext uri="{FF2B5EF4-FFF2-40B4-BE49-F238E27FC236}">
                <a16:creationId xmlns:a16="http://schemas.microsoft.com/office/drawing/2014/main" id="{4A52A050-8A9C-6FD7-905D-041BEE8AA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3679" y="4727489"/>
            <a:ext cx="273783" cy="273783"/>
          </a:xfrm>
          <a:prstGeom prst="rect">
            <a:avLst/>
          </a:prstGeom>
        </p:spPr>
      </p:pic>
      <p:pic>
        <p:nvPicPr>
          <p:cNvPr id="44" name="图形 43" descr="男性形象 纯色填充">
            <a:extLst>
              <a:ext uri="{FF2B5EF4-FFF2-40B4-BE49-F238E27FC236}">
                <a16:creationId xmlns:a16="http://schemas.microsoft.com/office/drawing/2014/main" id="{839AF399-2606-3C2E-5885-45626A2FF3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13048" y="4727489"/>
            <a:ext cx="273784" cy="273784"/>
          </a:xfrm>
          <a:prstGeom prst="rect">
            <a:avLst/>
          </a:prstGeom>
        </p:spPr>
      </p:pic>
      <p:sp>
        <p:nvSpPr>
          <p:cNvPr id="45" name="加号 44">
            <a:extLst>
              <a:ext uri="{FF2B5EF4-FFF2-40B4-BE49-F238E27FC236}">
                <a16:creationId xmlns:a16="http://schemas.microsoft.com/office/drawing/2014/main" id="{5A7DB09A-88D5-1F04-13CD-8F5B5458AABD}"/>
              </a:ext>
            </a:extLst>
          </p:cNvPr>
          <p:cNvSpPr/>
          <p:nvPr/>
        </p:nvSpPr>
        <p:spPr>
          <a:xfrm>
            <a:off x="4883553" y="4805642"/>
            <a:ext cx="117475" cy="11747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左箭头 46">
            <a:extLst>
              <a:ext uri="{FF2B5EF4-FFF2-40B4-BE49-F238E27FC236}">
                <a16:creationId xmlns:a16="http://schemas.microsoft.com/office/drawing/2014/main" id="{E337C07E-1920-C19D-DB27-495261977A1D}"/>
              </a:ext>
            </a:extLst>
          </p:cNvPr>
          <p:cNvSpPr/>
          <p:nvPr/>
        </p:nvSpPr>
        <p:spPr>
          <a:xfrm>
            <a:off x="6965909" y="4788459"/>
            <a:ext cx="249002" cy="164144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乘 47">
            <a:extLst>
              <a:ext uri="{FF2B5EF4-FFF2-40B4-BE49-F238E27FC236}">
                <a16:creationId xmlns:a16="http://schemas.microsoft.com/office/drawing/2014/main" id="{3E15FDB8-2011-5701-D690-E549884EB1E5}"/>
              </a:ext>
            </a:extLst>
          </p:cNvPr>
          <p:cNvSpPr/>
          <p:nvPr/>
        </p:nvSpPr>
        <p:spPr>
          <a:xfrm>
            <a:off x="7083830" y="4829395"/>
            <a:ext cx="84426" cy="84426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9" name="图形 48" descr="男性形象 纯色填充">
            <a:extLst>
              <a:ext uri="{FF2B5EF4-FFF2-40B4-BE49-F238E27FC236}">
                <a16:creationId xmlns:a16="http://schemas.microsoft.com/office/drawing/2014/main" id="{F2EF532A-B59B-DAED-BA5D-75DE74EFC9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59103" y="5315009"/>
            <a:ext cx="273784" cy="273784"/>
          </a:xfrm>
          <a:prstGeom prst="rect">
            <a:avLst/>
          </a:prstGeom>
        </p:spPr>
      </p:pic>
      <p:sp>
        <p:nvSpPr>
          <p:cNvPr id="50" name="五角星 49">
            <a:extLst>
              <a:ext uri="{FF2B5EF4-FFF2-40B4-BE49-F238E27FC236}">
                <a16:creationId xmlns:a16="http://schemas.microsoft.com/office/drawing/2014/main" id="{531D2CC2-9E2B-31C6-9164-6D20D1E9EE6A}"/>
              </a:ext>
            </a:extLst>
          </p:cNvPr>
          <p:cNvSpPr/>
          <p:nvPr/>
        </p:nvSpPr>
        <p:spPr>
          <a:xfrm>
            <a:off x="4794969" y="5334179"/>
            <a:ext cx="235443" cy="235443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2" name="图形 51" descr="时钟 轮廓">
            <a:extLst>
              <a:ext uri="{FF2B5EF4-FFF2-40B4-BE49-F238E27FC236}">
                <a16:creationId xmlns:a16="http://schemas.microsoft.com/office/drawing/2014/main" id="{C39B06B6-EF6F-9BA4-380C-7BB9ABEA9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50234" y="5323236"/>
            <a:ext cx="289047" cy="289047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DA67372B-C703-7CF1-04A8-290BE1EC74CC}"/>
              </a:ext>
            </a:extLst>
          </p:cNvPr>
          <p:cNvGrpSpPr/>
          <p:nvPr/>
        </p:nvGrpSpPr>
        <p:grpSpPr>
          <a:xfrm>
            <a:off x="6570820" y="5370356"/>
            <a:ext cx="170467" cy="163087"/>
            <a:chOff x="6622181" y="5331347"/>
            <a:chExt cx="170467" cy="163087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EB0C4B8-F7C6-938C-9063-9520B27626DC}"/>
                </a:ext>
              </a:extLst>
            </p:cNvPr>
            <p:cNvSpPr/>
            <p:nvPr/>
          </p:nvSpPr>
          <p:spPr>
            <a:xfrm>
              <a:off x="6622181" y="5331349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5B59C92-25B4-A62E-9B71-BE2FA12F85ED}"/>
                </a:ext>
              </a:extLst>
            </p:cNvPr>
            <p:cNvSpPr/>
            <p:nvPr/>
          </p:nvSpPr>
          <p:spPr>
            <a:xfrm>
              <a:off x="6684555" y="5331348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0739BB8-1E31-8FCF-ED5A-A5AB8EC153E9}"/>
                </a:ext>
              </a:extLst>
            </p:cNvPr>
            <p:cNvSpPr/>
            <p:nvPr/>
          </p:nvSpPr>
          <p:spPr>
            <a:xfrm>
              <a:off x="6746929" y="5331347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972F129-A003-CCF1-E0DA-C4D8994C5AA3}"/>
                </a:ext>
              </a:extLst>
            </p:cNvPr>
            <p:cNvSpPr/>
            <p:nvPr/>
          </p:nvSpPr>
          <p:spPr>
            <a:xfrm>
              <a:off x="6622181" y="5390032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D33A1EB-2063-04E5-DD90-3F23BF980A50}"/>
                </a:ext>
              </a:extLst>
            </p:cNvPr>
            <p:cNvSpPr/>
            <p:nvPr/>
          </p:nvSpPr>
          <p:spPr>
            <a:xfrm>
              <a:off x="6684555" y="5390031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4080E6F-5040-EFDF-D569-DA9178ABDADB}"/>
                </a:ext>
              </a:extLst>
            </p:cNvPr>
            <p:cNvSpPr/>
            <p:nvPr/>
          </p:nvSpPr>
          <p:spPr>
            <a:xfrm>
              <a:off x="6746929" y="5390030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58D7EF8-F81E-9B5D-70A4-D5D8846AA4F5}"/>
                </a:ext>
              </a:extLst>
            </p:cNvPr>
            <p:cNvSpPr/>
            <p:nvPr/>
          </p:nvSpPr>
          <p:spPr>
            <a:xfrm>
              <a:off x="6622181" y="5448715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E002ED7-5279-D33E-E221-50AF08D3AC49}"/>
                </a:ext>
              </a:extLst>
            </p:cNvPr>
            <p:cNvSpPr/>
            <p:nvPr/>
          </p:nvSpPr>
          <p:spPr>
            <a:xfrm>
              <a:off x="6684555" y="5448714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2EDE45D-05C8-1C09-200B-733D91D5891A}"/>
                </a:ext>
              </a:extLst>
            </p:cNvPr>
            <p:cNvSpPr/>
            <p:nvPr/>
          </p:nvSpPr>
          <p:spPr>
            <a:xfrm>
              <a:off x="6746929" y="5448713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C779E39B-6A6E-4B10-3939-2F9C6ED4E17F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05AADD-B84A-F6AF-3C20-AD9B69BB6C9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A2E8D8-EA0D-7D46-8D92-7B350C3F4BA9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A715B3-4C8D-FA43-1BA4-673F0661AF61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340110-D924-DD00-9AB3-17B3DD37BB52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BA2AFB4-DD8C-1C71-ADA8-1D412F24ED8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38CF04-E720-2E8B-86E5-B254E6E0C41A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8BB690-F046-2F91-C36D-7A64F4101A3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DE01A78-7C10-471B-D18A-38ADABA72B94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084F90C-E4C6-E399-EFEB-27752AF6AFF6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D71E21B-3939-4297-47CA-986B76B248D9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5689BF2-5CC9-7383-E3F1-0EB4320197E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D14E3FB-B347-E472-DC4E-6BBED8B8507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EBA314-2778-D24C-C4E6-502F991C49FD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4D314A94-422E-EC01-8795-48240BEB6F3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AAC2D241-EDA2-E2D2-0B92-00EDA856C368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2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10B3EC1F-3686-E3B4-0351-32099BC265CA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2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5DABCB5-2EEB-26D7-6775-761897CA3185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2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7AD89E6-B610-F61D-E6D6-9C742CC3933A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FAE0A0D-E44B-772B-DB1A-37EF795453A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D751DAE-745E-8CCA-6E5F-A956EC4B4405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C9DE10E-4726-16B4-2A43-DA7ABF37028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C48C8F60-B2FA-41D2-2A5A-53D9EF3303BD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0448EBCD-E277-308B-E485-7053B3EE6036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2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6912369-9639-E133-A050-4078D3B2D34C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23C71DD-C44A-FB01-85A0-289ADEE9E35B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9DC5F44-9B48-C3B2-A8C9-13D0B0D7250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382E83A-068E-43A1-8D54-B6DF5723C012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63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635362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1F59-0887-BF4E-6D00-B0426A1F140B}"/>
              </a:ext>
            </a:extLst>
          </p:cNvPr>
          <p:cNvSpPr/>
          <p:nvPr/>
        </p:nvSpPr>
        <p:spPr>
          <a:xfrm>
            <a:off x="4588223" y="2006372"/>
            <a:ext cx="3015543" cy="3808593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AF8FB55-E196-19FE-AF4B-7DF5A3C495FB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483C276-2D12-BF6A-1681-9EA5266897B4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E73B9F-4B7D-D878-825B-30460DC2D29A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AEEC6B-EBFC-8106-C27D-3278D57D679D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131573D-E501-2F1C-4206-49B71940492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D70016D-F63B-7AD4-4D98-1FCCD7ED64AF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40E1F8-FF79-96DC-A593-4BA81607220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2F2D7C-4A95-C5DA-87E0-14598B0F0023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369F900-C701-2ADA-F86D-22B4E00CEC68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C66600B-0827-F04D-9F9E-0ACBE7C31CE1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F14F54-142F-23D8-8AB0-782ECE20C7AF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44B94F-C016-A428-3656-B1A65B52B8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5A8E572-9068-A812-A9A8-3C929BA1F0FB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129211-E94A-1793-31ED-83CD7151B9B6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3A8714C4-4D10-F960-8F19-C72962C196E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9B8B0A3-96A3-34E7-5B52-8DDB8947C14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CCF1FA9-3AD9-C977-8583-A0CCFEAD16ED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F32A8EC-C335-9356-32B1-566B836ED787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98E2E93-9048-B225-01EB-F3255CB19E60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1D778A-07A0-BB30-C517-1B8CB2006D2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E2101E-977B-918B-585B-0FF5EB92FAC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A78A21D-4FDE-C19A-AA0D-72C3BCAA04B4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8B9004E-ED9B-41CD-5AD3-C2B377BC7734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8E40B8C6-3BE4-7E50-A702-7BB5D3D1710C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4FFF3A-AF1F-0E0F-6E15-8F174B518462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57D175-2954-6734-8EE0-8109E8455990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302B90-022D-A4A5-62A4-77852FC861C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6B1EBC-38F6-47F0-B271-F7466F40AC51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581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635362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1F59-0887-BF4E-6D00-B0426A1F140B}"/>
              </a:ext>
            </a:extLst>
          </p:cNvPr>
          <p:cNvSpPr/>
          <p:nvPr/>
        </p:nvSpPr>
        <p:spPr>
          <a:xfrm>
            <a:off x="4588223" y="2006372"/>
            <a:ext cx="3015543" cy="380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B2F655-FED7-03D7-A93C-556F02E5BE8A}"/>
              </a:ext>
            </a:extLst>
          </p:cNvPr>
          <p:cNvSpPr/>
          <p:nvPr/>
        </p:nvSpPr>
        <p:spPr>
          <a:xfrm>
            <a:off x="4585068" y="2006372"/>
            <a:ext cx="3018698" cy="403530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CA54130-935E-6D32-7A0D-63DEF3AB87C0}"/>
              </a:ext>
            </a:extLst>
          </p:cNvPr>
          <p:cNvSpPr/>
          <p:nvPr/>
        </p:nvSpPr>
        <p:spPr>
          <a:xfrm>
            <a:off x="4680284" y="2069703"/>
            <a:ext cx="2803358" cy="268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pic>
        <p:nvPicPr>
          <p:cNvPr id="9" name="图形 8" descr="放大镜 轮廓">
            <a:extLst>
              <a:ext uri="{FF2B5EF4-FFF2-40B4-BE49-F238E27FC236}">
                <a16:creationId xmlns:a16="http://schemas.microsoft.com/office/drawing/2014/main" id="{0FD4DCF9-03FE-164E-379A-5E11FEE03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9325" y="2134921"/>
            <a:ext cx="147764" cy="147764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F498A17D-E0B4-B518-0926-F268DC80E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73563"/>
              </p:ext>
            </p:extLst>
          </p:nvPr>
        </p:nvGraphicFramePr>
        <p:xfrm>
          <a:off x="4581913" y="2409901"/>
          <a:ext cx="3015542" cy="340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542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25633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8" name="圆角矩形 7">
            <a:extLst>
              <a:ext uri="{FF2B5EF4-FFF2-40B4-BE49-F238E27FC236}">
                <a16:creationId xmlns:a16="http://schemas.microsoft.com/office/drawing/2014/main" id="{546D2138-4807-03E7-D74F-2BC7E378A402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9EA4DE3-562B-6AF6-544B-5896306CF70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790D41-44C2-0306-463E-2613D2C06980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721FF8-22BF-ACE2-BBDB-040556B1FD3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5" name="圆角矩形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E2F95F-6E53-C3A1-749C-B2297C4C78E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72CD79-A8DD-3C22-3A1A-8D7C164F1D42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E705A2-8E83-B6F2-7E53-213FC44B197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7F3BB-FC1B-2312-9F5E-E224FE50774A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BF4A729-128C-C702-8BD5-BB0B5D7BC875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6F1D78F-4FAC-832A-5725-930900A1E63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ACBF1F-C399-AECA-38A0-44776FF79AC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263E70-2372-9E6A-4EF0-BAAE2AE3ECB4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868EAA3-1AED-BACC-DE37-CDD54511E300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6D6026-1A97-12F3-7479-15C7C3744A7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2A62713-32A6-A4FB-F4C0-C71994B78F26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E527E31-59B0-114D-E288-CD6BD25128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A1A39E2-AF73-4509-6E3F-2FD30B5EE74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55BA4B1-E448-0914-1795-D7D2A0EA3FAA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8D2A3-A8BA-B827-40AB-7657FAE4E9C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AB604D-67B3-1C84-034F-59D28747B61D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90C3C9-75E0-0B00-5AFD-76CD6C6D3957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F526C3-7BF1-B83C-A72E-A8F3B3C77B9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191B848-77CC-71F7-8E44-6580CD2FAA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54508AD-03B0-96CC-1B2F-E9B0609DB74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797079-D897-973E-E57D-497655EFED8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5A9403A-8B5C-38DD-7A3E-0B2B2BD5422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54C1B4-5CC6-BB2E-4F8F-2996EB84CF42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5E01D4-E885-EFA5-D6A3-CC770BE036FC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55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115653-8CC6-2FDE-1AD4-87EFF6B44F54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600698-0449-EEF9-F1EA-A67FA08522CA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F63CFC4-B356-9DB0-3C62-059626716C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226" l="879" r="98340">
                        <a14:foregroundMark x1="31934" y1="10377" x2="17676" y2="24843"/>
                        <a14:foregroundMark x1="17676" y1="24843" x2="21582" y2="11635"/>
                        <a14:foregroundMark x1="21582" y1="11635" x2="29395" y2="5031"/>
                        <a14:foregroundMark x1="29395" y1="5031" x2="29785" y2="4874"/>
                        <a14:foregroundMark x1="6250" y1="22484" x2="25098" y2="6604"/>
                        <a14:foregroundMark x1="25098" y1="6604" x2="32324" y2="3774"/>
                        <a14:foregroundMark x1="32324" y1="3774" x2="46680" y2="16981"/>
                        <a14:foregroundMark x1="30371" y1="26415" x2="27734" y2="29088"/>
                        <a14:foregroundMark x1="66309" y1="79088" x2="88672" y2="60692"/>
                        <a14:foregroundMark x1="64941" y1="57233" x2="70410" y2="71384"/>
                        <a14:foregroundMark x1="82813" y1="49843" x2="90723" y2="55660"/>
                        <a14:foregroundMark x1="90723" y1="55660" x2="89160" y2="67610"/>
                        <a14:foregroundMark x1="89160" y1="67610" x2="75684" y2="79717"/>
                        <a14:foregroundMark x1="75684" y1="79717" x2="68750" y2="83648"/>
                        <a14:foregroundMark x1="68750" y1="83648" x2="61133" y2="83648"/>
                        <a14:foregroundMark x1="61133" y1="83648" x2="23145" y2="50629"/>
                        <a14:foregroundMark x1="1855" y1="31918" x2="62012" y2="94025"/>
                        <a14:foregroundMark x1="62012" y1="94025" x2="76758" y2="88365"/>
                        <a14:foregroundMark x1="879" y1="31132" x2="11719" y2="40094"/>
                        <a14:foregroundMark x1="2246" y1="25314" x2="25879" y2="49214"/>
                        <a14:foregroundMark x1="25879" y1="49214" x2="25391" y2="47956"/>
                        <a14:foregroundMark x1="2246" y1="22013" x2="31152" y2="4403"/>
                        <a14:foregroundMark x1="31152" y1="4403" x2="38672" y2="7075"/>
                        <a14:foregroundMark x1="38672" y1="7075" x2="37849" y2="4203"/>
                        <a14:foregroundMark x1="37012" y1="4560" x2="43652" y2="10849"/>
                        <a14:foregroundMark x1="43652" y1="10849" x2="56934" y2="34277"/>
                        <a14:foregroundMark x1="95117" y1="60849" x2="91797" y2="71855"/>
                        <a14:foregroundMark x1="91797" y1="71855" x2="78711" y2="87107"/>
                        <a14:foregroundMark x1="78711" y1="87107" x2="71289" y2="93396"/>
                        <a14:foregroundMark x1="71289" y1="93396" x2="68457" y2="94340"/>
                        <a14:foregroundMark x1="90137" y1="57547" x2="97656" y2="63836"/>
                        <a14:foregroundMark x1="86230" y1="48270" x2="93066" y2="54560"/>
                        <a14:foregroundMark x1="93066" y1="54560" x2="98340" y2="63050"/>
                        <a14:foregroundMark x1="98340" y1="63050" x2="95605" y2="74214"/>
                        <a14:foregroundMark x1="95605" y1="74214" x2="82227" y2="84434"/>
                        <a14:foregroundMark x1="82227" y1="84434" x2="82813" y2="81918"/>
                        <a14:foregroundMark x1="78223" y1="88365" x2="83984" y2="84591"/>
                        <a14:foregroundMark x1="96582" y1="73899" x2="98047" y2="71384"/>
                        <a14:foregroundMark x1="40756" y1="4562" x2="92285" y2="51258"/>
                        <a14:foregroundMark x1="92285" y1="51258" x2="92285" y2="51258"/>
                        <a14:foregroundMark x1="1971" y1="34401" x2="6641" y2="36950"/>
                        <a14:foregroundMark x1="37402" y1="2201" x2="41797" y2="6761"/>
                        <a14:foregroundMark x1="37207" y1="1415" x2="36914" y2="943"/>
                        <a14:foregroundMark x1="36914" y1="943" x2="36914" y2="1101"/>
                        <a14:foregroundMark x1="38771" y1="1659" x2="40160" y2="2727"/>
                        <a14:foregroundMark x1="36816" y1="157" x2="38301" y2="1298"/>
                        <a14:foregroundMark x1="62988" y1="96226" x2="69727" y2="94340"/>
                        <a14:backgroundMark x1="23828" y1="2673" x2="27344" y2="157"/>
                        <a14:backgroundMark x1="27051" y1="3302" x2="32129" y2="157"/>
                        <a14:backgroundMark x1="98" y1="34591" x2="1172" y2="35692"/>
                        <a14:backgroundMark x1="40723" y1="2201" x2="39453" y2="0"/>
                        <a14:backgroundMark x1="38574" y1="943" x2="37988" y2="157"/>
                        <a14:backgroundMark x1="78418" y1="90881" x2="66602" y2="99843"/>
                        <a14:backgroundMark x1="56055" y1="96541" x2="61426" y2="99843"/>
                        <a14:backgroundMark x1="59375" y1="99371" x2="69434" y2="99371"/>
                        <a14:backgroundMark x1="69434" y1="99371" x2="71484" y2="98899"/>
                        <a14:backgroundMark x1="99609" y1="58962" x2="99609" y2="59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488" y="-12696"/>
            <a:ext cx="11062252" cy="687069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E16DAF-5230-319D-B333-FD04A6A2C78A}"/>
              </a:ext>
            </a:extLst>
          </p:cNvPr>
          <p:cNvSpPr txBox="1"/>
          <p:nvPr/>
        </p:nvSpPr>
        <p:spPr>
          <a:xfrm>
            <a:off x="6858000" y="716468"/>
            <a:ext cx="5038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iPhone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模拟器</a:t>
            </a:r>
            <a:endParaRPr kumimoji="1" lang="en-US" altLang="zh-CN" sz="4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" name="图片 10" descr="图形用户界面, 文本, 应用程序, 聊天或短信&#10;&#10;描述已自动生成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009B9EB-7FD2-D768-CD6B-96B1A81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2936928"/>
            <a:ext cx="3175000" cy="984143"/>
          </a:xfrm>
          <a:prstGeom prst="rect">
            <a:avLst/>
          </a:prstGeom>
        </p:spPr>
      </p:pic>
      <p:sp>
        <p:nvSpPr>
          <p:cNvPr id="12" name="文本框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19F38DF-B34A-36EB-8512-B7DFCADDF7C3}"/>
              </a:ext>
            </a:extLst>
          </p:cNvPr>
          <p:cNvSpPr txBox="1"/>
          <p:nvPr/>
        </p:nvSpPr>
        <p:spPr>
          <a:xfrm>
            <a:off x="9285126" y="31981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立即启动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3F4FF53-F23D-214A-365F-127434BC5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2400">
                        <a14:foregroundMark x1="22800" y1="16500" x2="39700" y2="16500"/>
                        <a14:foregroundMark x1="28000" y1="23800" x2="27600" y2="34000"/>
                        <a14:foregroundMark x1="11900" y1="14800" x2="14400" y2="14600"/>
                        <a14:foregroundMark x1="74400" y1="14800" x2="80500" y2="15000"/>
                        <a14:foregroundMark x1="69900" y1="15200" x2="69900" y2="59100"/>
                        <a14:foregroundMark x1="69900" y1="59100" x2="69700" y2="58800"/>
                        <a14:foregroundMark x1="88400" y1="19400" x2="88500" y2="59300"/>
                        <a14:foregroundMark x1="88500" y1="59300" x2="86900" y2="61000"/>
                        <a14:foregroundMark x1="60100" y1="16500" x2="59000" y2="62500"/>
                        <a14:foregroundMark x1="14900" y1="13500" x2="41200" y2="10800"/>
                        <a14:foregroundMark x1="41200" y1="10800" x2="41900" y2="12500"/>
                        <a14:foregroundMark x1="58400" y1="12900" x2="77200" y2="11700"/>
                        <a14:foregroundMark x1="77200" y1="11700" x2="85400" y2="12400"/>
                        <a14:foregroundMark x1="85400" y1="12400" x2="87500" y2="19300"/>
                        <a14:foregroundMark x1="87500" y1="19300" x2="83400" y2="73800"/>
                        <a14:foregroundMark x1="83400" y1="73800" x2="79800" y2="80200"/>
                        <a14:foregroundMark x1="79800" y1="80200" x2="77200" y2="80800"/>
                        <a14:foregroundMark x1="24000" y1="25000" x2="24700" y2="38500"/>
                        <a14:foregroundMark x1="88200" y1="12500" x2="89400" y2="84400"/>
                        <a14:foregroundMark x1="90900" y1="12500" x2="89900" y2="83500"/>
                        <a14:foregroundMark x1="91600" y1="35000" x2="92400" y2="72900"/>
                        <a14:foregroundMark x1="77200" y1="27300" x2="77200" y2="28100"/>
                        <a14:foregroundMark x1="68700" y1="25100" x2="68400" y2="39500"/>
                        <a14:foregroundMark x1="54300" y1="23400" x2="59700" y2="74700"/>
                        <a14:foregroundMark x1="54300" y1="35000" x2="55600" y2="78700"/>
                        <a14:foregroundMark x1="77400" y1="52500" x2="73200" y2="75000"/>
                        <a14:foregroundMark x1="66700" y1="26800" x2="66800" y2="31900"/>
                        <a14:foregroundMark x1="79000" y1="42200" x2="78100" y2="52100"/>
                        <a14:foregroundMark x1="85900" y1="65200" x2="85400" y2="72700"/>
                        <a14:foregroundMark x1="85400" y1="72700" x2="85300" y2="72800"/>
                        <a14:foregroundMark x1="77000" y1="44700" x2="75100" y2="56200"/>
                        <a14:foregroundMark x1="72800" y1="62500" x2="67000" y2="82100"/>
                        <a14:foregroundMark x1="67000" y1="82100" x2="66700" y2="81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" name="图片 1" descr="图形用户界面, 文本, 应用程序, 聊天或短信&#10;&#10;描述已自动生成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7237F6E-517E-4ADF-984F-50D9F7E42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3" name="文本框 2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D14CFD7-BACB-A459-5752-D291E9072372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120554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498988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A3A6C7-8CC8-73D8-E7A7-20ED7A097133}"/>
              </a:ext>
            </a:extLst>
          </p:cNvPr>
          <p:cNvSpPr/>
          <p:nvPr/>
        </p:nvSpPr>
        <p:spPr>
          <a:xfrm>
            <a:off x="4591378" y="1871330"/>
            <a:ext cx="3015543" cy="400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D9F0BE82-B0AC-E818-C540-A9875E11EFE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8F330B8-7DBB-2908-65BA-1BA729E4D609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E59027-58D9-F01F-B054-74E011BBD83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EC8969-4860-F96F-E279-DDE1496F4458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E9BA961-E14D-37A1-460B-D013EA01DC3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4DAAF86-10C3-3341-3257-9FB170400C48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324F21-E203-9CA8-0EB6-7BAD945A5CF2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56D114-72C4-A809-9E4E-D1871343E4D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3D9F402-7072-E68D-280D-5064B64EEB9E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EDE6A83-83C6-287B-DE21-48D536887D79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5B83BA-28FD-F833-ABE1-749C73992E98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DFFA50-2D83-45BE-57DD-8B22E909689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608E8D1-1D57-E427-6DFC-B10C5C384976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461C5E-AB7E-21A4-65CF-A97BF4FFEB6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5312D82-7C8B-2D31-3569-E6FA121AD30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29A978A-ECB7-1A9F-873A-9CA63B8D8FFD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223EE10-8843-6A0C-BECB-4541F00C7690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CE3024BE-6BBC-09FF-7D0B-F106056E29AB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1A75E0-7BFC-57F4-C1C2-E35C4EC413E7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DA5890A-7668-D02E-329E-28AD5C4212BB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D41524E-6F9E-E47C-3659-ADFD3AB01938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5D30C6-647C-8138-6DB7-9E3067C903A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C5CF4A7-7DAE-C307-428E-5793BCF06F6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45CA248-F310-6998-42E8-F2AB4635FD1A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E00D45A-256F-0548-23C8-82E7090465A7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DCE29E-0396-BAA5-CD6A-335E33CBB59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7AFDCFD-A743-F2AB-C38F-FFC41F51A870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84E1B93-F61B-135E-666A-F107EF94C401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286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hlinkClick r:id="rId3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加载项 1" title="Web Viewer">
                <a:extLst>
                  <a:ext uri="{FF2B5EF4-FFF2-40B4-BE49-F238E27FC236}">
                    <a16:creationId xmlns:a16="http://schemas.microsoft.com/office/drawing/2014/main" id="{38D07223-9D08-9E33-DC2F-0C8237474E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346705"/>
                  </p:ext>
                </p:extLst>
              </p:nvPr>
            </p:nvGraphicFramePr>
            <p:xfrm>
              <a:off x="4153989" y="0"/>
              <a:ext cx="3958045" cy="627017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2" name="加载项 1" title="Web Viewer">
                <a:extLst>
                  <a:ext uri="{FF2B5EF4-FFF2-40B4-BE49-F238E27FC236}">
                    <a16:creationId xmlns:a16="http://schemas.microsoft.com/office/drawing/2014/main" id="{38D07223-9D08-9E33-DC2F-0C8237474E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3989" y="0"/>
                <a:ext cx="3958045" cy="627017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椭圆 2">
            <a:hlinkClick r:id="rId3" action="ppaction://hlinksldjump"/>
            <a:extLst>
              <a:ext uri="{FF2B5EF4-FFF2-40B4-BE49-F238E27FC236}">
                <a16:creationId xmlns:a16="http://schemas.microsoft.com/office/drawing/2014/main" id="{47BB152E-88D7-DE21-5A5C-BA6079880A6D}"/>
              </a:ext>
            </a:extLst>
          </p:cNvPr>
          <p:cNvSpPr/>
          <p:nvPr/>
        </p:nvSpPr>
        <p:spPr>
          <a:xfrm>
            <a:off x="5766116" y="5991805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1611338-C0C0-C230-3536-87993A983B96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97F0130-B0E8-C0B4-1321-82A595AC80C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6AB4E8-B9DF-C527-C345-6093534F715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4552F2-5A23-5A8F-E57A-DB530464EDC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43BAB5E-2F86-C81B-FD68-490BB6E7517B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997AFB4-E416-A954-6F36-62910748658D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082950-3453-46CB-D90C-A19037D0A479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FDF57F-9DAE-6E8A-31D4-BA792153AEE4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46E1546-C41E-8687-8654-C0ECC2226114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65F15B1-E81E-0310-106C-5A73793D5021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08E2B0-3671-F546-57DE-1F94921219B0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37E6D-6429-1951-88B5-46ADB5EDBB91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A53F68A-50E6-0F10-58FC-305D463E0403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F96055-F753-7934-7926-517E180D088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201218D-0F92-4C9C-3EE0-2AF5317C0F16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0DEE91C-87CB-6B2A-4617-16A4D547DE40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1AC60A3-C57F-90A3-069B-006E3BDC517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5E349E0-BB39-02A6-E411-424F2999C1DF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ED3671-C663-FA65-0029-44FDFEB65DFB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1039E8-1DCC-9BE2-DE08-EDAB8FEE2F8F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1A826A-B338-B225-2EC5-BDD4415306C0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21441F-969B-B3ED-14D8-8400A0951ADD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4E01DBC-F988-829E-8764-BB1C6C3FD6C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93C3A18-7596-65C4-4896-CF087737F6BB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5072F09-35BA-0E0F-7871-0E69F2CFFC85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077DE09-8BF5-6B71-8807-ED7C5FEB9FA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EFF0C3-F440-65E3-390F-B00C076A73AF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2D2FA89-8CBF-34B8-3042-627A71AFC7C4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1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C99C3F-7F1C-5424-7DC3-6EB221E805E1}"/>
              </a:ext>
            </a:extLst>
          </p:cNvPr>
          <p:cNvSpPr/>
          <p:nvPr/>
        </p:nvSpPr>
        <p:spPr>
          <a:xfrm>
            <a:off x="4591378" y="1360300"/>
            <a:ext cx="3015544" cy="659757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591378" y="2020056"/>
            <a:ext cx="3015544" cy="377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CF0A498-68DF-304E-719A-B16E62881C72}"/>
              </a:ext>
            </a:extLst>
          </p:cNvPr>
          <p:cNvSpPr/>
          <p:nvPr/>
        </p:nvSpPr>
        <p:spPr>
          <a:xfrm>
            <a:off x="4744064" y="2210778"/>
            <a:ext cx="2703871" cy="3409352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9EF47BF-9995-5825-212B-3D590B2CF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70617"/>
              </p:ext>
            </p:extLst>
          </p:nvPr>
        </p:nvGraphicFramePr>
        <p:xfrm>
          <a:off x="4738356" y="2223126"/>
          <a:ext cx="2703871" cy="339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871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1" name="图片 10" descr="文本&#10;&#10;低可信度描述已自动生成">
            <a:extLst>
              <a:ext uri="{FF2B5EF4-FFF2-40B4-BE49-F238E27FC236}">
                <a16:creationId xmlns:a16="http://schemas.microsoft.com/office/drawing/2014/main" id="{9F4B5AF7-F24C-A9EB-E4E9-26FBF18EF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410" y="2213599"/>
            <a:ext cx="2265761" cy="569753"/>
          </a:xfrm>
          <a:prstGeom prst="rect">
            <a:avLst/>
          </a:prstGeom>
        </p:spPr>
      </p:pic>
      <p:pic>
        <p:nvPicPr>
          <p:cNvPr id="14" name="图片 13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72F441D0-2680-14FB-29A1-E68C42AB7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952" y="2828529"/>
            <a:ext cx="1844675" cy="463866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A7FB74A8-5730-1218-DE55-FB48ECBBA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6840" y="3380852"/>
            <a:ext cx="2086898" cy="524775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F9D67324-7409-3233-7D4D-5FFA836BDC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7668" y="3999452"/>
            <a:ext cx="1645242" cy="413716"/>
          </a:xfrm>
          <a:prstGeom prst="rect">
            <a:avLst/>
          </a:prstGeom>
        </p:spPr>
      </p:pic>
      <p:pic>
        <p:nvPicPr>
          <p:cNvPr id="25" name="图片 24" descr="徽标&#10;&#10;描述已自动生成">
            <a:extLst>
              <a:ext uri="{FF2B5EF4-FFF2-40B4-BE49-F238E27FC236}">
                <a16:creationId xmlns:a16="http://schemas.microsoft.com/office/drawing/2014/main" id="{ABD89CFD-F79C-AC9D-DAAE-C8016BC531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1618" y="4510511"/>
            <a:ext cx="2062120" cy="500456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6E0348FF-3E80-7B77-B38C-BAC4B6AE5A3D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5420A8B7-2F5A-80DA-B90D-3862009D79C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77ABC2A-78BC-0780-8DE8-972D5FD95FB4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461E0D-AA78-C833-8BA1-0F78A84518F9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1" name="圆角矩形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9CD17E-F7A0-9204-4E8B-873BF2D61848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2419993-2FD0-12BC-009E-C7EDD4A22ED7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294BBFE-060E-6715-4752-077AA6475A7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A0DFFF-24BF-ECA4-EB2D-A6AE6E8B8347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50644E1-3A6B-52AE-CA68-A15E47D68CDA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D7517B4-D73C-BDEB-E28E-050A2291AD7F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4FE0751-7631-CDC8-3412-008F7C1D8507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15BFAFA-0E9D-5006-960A-AB24243D2197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53DA825-B20F-D9AF-55DE-5B3E8CA6E4CE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2948921-6936-1A3B-D2F4-57C609C888B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27A014F9-2F79-E6D3-8D3C-E41B7A5F011A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12A94DC0-067F-8227-09BB-9485F93C8CD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68D2668-718D-7B4E-E18B-E23D3C8E3AC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2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30AABFCB-1967-BFE7-AA17-D79206F1F015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2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0A1AB1-74F8-75A2-A9C6-C782A374EB12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5C9A3F9-FA30-ABAE-3620-0A5D51B77D9C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79E779-55F2-9E0F-1F8C-9A85AE7B487B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388A694-BEDA-23A0-9051-3B923225B79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E4014C5-0101-5DFC-B0D6-5AD7A8DB8D66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353EB5D2-ADB8-DB24-F556-45A26B1F31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8C43B99-5794-B387-3209-89170FB7415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604D0C2-DA1A-6608-22CE-ED4B4F440C9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EDA3C87-1ED7-D360-A61B-7884420543CB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E836E56-7581-6C44-3C1C-266398EB6B65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20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C99C3F-7F1C-5424-7DC3-6EB221E805E1}"/>
              </a:ext>
            </a:extLst>
          </p:cNvPr>
          <p:cNvSpPr/>
          <p:nvPr/>
        </p:nvSpPr>
        <p:spPr>
          <a:xfrm>
            <a:off x="4591378" y="1360300"/>
            <a:ext cx="3015544" cy="659757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591378" y="2020056"/>
            <a:ext cx="3015544" cy="377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4474E34-C554-8E5E-F139-4DCCDB47BBC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28ABDCF-4061-E6F0-07AD-A05326B1DBB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8CCB60-1FBE-47A6-6527-AD2C177DBA57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DD7AF-D83D-8468-A86B-0C1FA525FECA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E05622-7030-2169-8D8A-F7690830A23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74FF8DC-5E4A-D86D-ECD5-AFEA57C52EB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87276-F664-D5EE-4BA4-6E9821BE184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E4739-AB82-85F4-228E-FF08296EBD7D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52DB5B-CBB4-7987-067A-04F5403AB30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A1EB0B-D98A-B85F-0F77-C8BD52FD34A2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2658FF-6796-86F9-D34C-5F257FEA006B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D4203E-C1D3-25A0-A139-15AA1158BDDE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473ADE3-36BC-00A4-C9B0-93ABB19E27A1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919C2F-3AD9-BFE5-8928-D80DCE0D50E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7965FBC-14AD-A729-140C-B0A9EB8DCFB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5BF810-57BB-389B-3CC7-F9A7639BDAFB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A2E29F9-E086-8E3F-3070-18BA786364EC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0EFC439-28B8-6CC7-50CD-82A14526E1A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B43C9F-F5CD-0746-66C2-AD489B49D82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0E60CD-D5C6-1C88-0A02-9654847CAE9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FFDCB6-DFE6-9E00-FF48-9947B3B02E04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8BDFE7-37D7-ED15-4A6A-4832BB3B746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9ED2B59-A1C2-6111-BEC0-C597461362D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478ABE7-7324-DF12-C08B-5082CF65BE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1B9E05-DAAD-5647-0990-BEC3ECB66EC4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3739B3-65ED-E79B-EC02-B71CFFF69601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A5F785-97E8-3A06-97E9-11509EE6687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7482E4-794E-7E87-1AB6-45BC4806D2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128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76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1B2218-C59A-4425-358C-1CB37DCA5E4B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082D4D-2CF2-ECD6-F510-48BF7ABDE6D0}"/>
              </a:ext>
            </a:extLst>
          </p:cNvPr>
          <p:cNvSpPr txBox="1"/>
          <p:nvPr/>
        </p:nvSpPr>
        <p:spPr>
          <a:xfrm>
            <a:off x="8619494" y="-45640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alpha val="27706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提示：点击开机键开关机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62D7B3-9EFA-4C72-270B-36ABAD7E4CE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D689FA-FD2B-F147-7CB2-072D586E30F3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34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2.08333E-7 1.106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70B23C-32A9-3546-BB20-0308FEB4EE0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10889B-1DA2-18D5-FBA3-B72E4409CE78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4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A54828-FFBD-A271-6EF1-DB62C7BAF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2" b="89720" l="9859" r="89859">
                        <a14:foregroundMark x1="55211" y1="13084" x2="55211" y2="13084"/>
                        <a14:foregroundMark x1="59437" y1="6542" x2="59437" y2="6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6470" y="2833351"/>
            <a:ext cx="1694755" cy="1531982"/>
          </a:xfrm>
          <a:prstGeom prst="rect">
            <a:avLst/>
          </a:prstGeom>
        </p:spPr>
      </p:pic>
      <p:pic>
        <p:nvPicPr>
          <p:cNvPr id="10" name="图片 9" descr="徽标, 公司名称&#10;&#10;描述已自动生成">
            <a:extLst>
              <a:ext uri="{FF2B5EF4-FFF2-40B4-BE49-F238E27FC236}">
                <a16:creationId xmlns:a16="http://schemas.microsoft.com/office/drawing/2014/main" id="{F49ECD78-B943-56B3-C296-4E9660A9E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218" y1="10096" x2="52361" y2="11713"/>
                      </a14:backgroundRemoval>
                    </a14:imgEffect>
                  </a14:imgLayer>
                </a14:imgProps>
              </a:ext>
            </a:extLst>
          </a:blip>
          <a:srcRect l="37473" t="3359" r="36030" b="37899"/>
          <a:stretch/>
        </p:blipFill>
        <p:spPr>
          <a:xfrm>
            <a:off x="5588677" y="2833351"/>
            <a:ext cx="1014644" cy="11912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BEC747-EFA2-3C81-DF08-205BA2AEFDD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6DD96B-E5DC-241A-AD93-633435B1977A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8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72CB8-ED4E-5FD8-891F-7D7BA9A18581}"/>
              </a:ext>
            </a:extLst>
          </p:cNvPr>
          <p:cNvSpPr txBox="1"/>
          <p:nvPr/>
        </p:nvSpPr>
        <p:spPr>
          <a:xfrm>
            <a:off x="5219798" y="1536428"/>
            <a:ext cx="1752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5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373A62-4CCC-C249-4C2A-43B5588C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2277195"/>
            <a:ext cx="2743200" cy="365125"/>
          </a:xfrm>
        </p:spPr>
        <p:txBody>
          <a:bodyPr/>
          <a:lstStyle/>
          <a:p>
            <a:pPr algn="ctr"/>
            <a:fld id="{C0B4AE66-ACAD-FA4A-B410-4C253B738CE6}" type="datetime4">
              <a:rPr kumimoji="1" lang="zh-CN" altLang="en-US" sz="140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ctr"/>
              <a:t>2023年7月15日星期六</a:t>
            </a:fld>
            <a:endParaRPr kumimoji="1" lang="zh-CN" altLang="en-US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4915692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移动滑块来解锁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4811899" y="5108904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45655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13946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26295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26294"/>
            <a:ext cx="45719" cy="7247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6878948" y="5056512"/>
            <a:ext cx="566928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hlinkClick r:id="rId6" action="ppaction://hlinksldjump"/>
            <a:extLst>
              <a:ext uri="{FF2B5EF4-FFF2-40B4-BE49-F238E27FC236}">
                <a16:creationId xmlns:a16="http://schemas.microsoft.com/office/drawing/2014/main" id="{3E682463-0AAF-63F8-7143-289E2A6C7A5D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F142FC-023B-DC2A-C9C3-14B73AE3AEFB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546D2F-11EA-FFB9-C59A-F5442629EC2D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72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72CB8-ED4E-5FD8-891F-7D7BA9A18581}"/>
              </a:ext>
            </a:extLst>
          </p:cNvPr>
          <p:cNvSpPr txBox="1"/>
          <p:nvPr/>
        </p:nvSpPr>
        <p:spPr>
          <a:xfrm>
            <a:off x="5219798" y="1536428"/>
            <a:ext cx="1752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5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373A62-4CCC-C249-4C2A-43B5588C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2277195"/>
            <a:ext cx="2743200" cy="365125"/>
          </a:xfrm>
        </p:spPr>
        <p:txBody>
          <a:bodyPr/>
          <a:lstStyle/>
          <a:p>
            <a:pPr algn="ctr"/>
            <a:fld id="{C0B4AE66-ACAD-FA4A-B410-4C253B738CE6}" type="datetime4">
              <a:rPr kumimoji="1" lang="zh-CN" altLang="en-US" sz="140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ctr"/>
              <a:t>2023年7月15日星期六</a:t>
            </a:fld>
            <a:endParaRPr kumimoji="1" lang="zh-CN" altLang="en-US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4915692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移动滑块来解锁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6875465" y="5110539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45655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13946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26295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26294"/>
            <a:ext cx="45719" cy="72473"/>
          </a:xfrm>
          <a:prstGeom prst="rect">
            <a:avLst/>
          </a:prstGeom>
        </p:spPr>
      </p:pic>
      <p:sp>
        <p:nvSpPr>
          <p:cNvPr id="2" name="矩形 1">
            <a:hlinkClick r:id="rId6" action="ppaction://hlinksldjump"/>
            <a:extLst>
              <a:ext uri="{FF2B5EF4-FFF2-40B4-BE49-F238E27FC236}">
                <a16:creationId xmlns:a16="http://schemas.microsoft.com/office/drawing/2014/main" id="{4B389BAB-D416-A1B2-DD8F-B6DFEC6137B1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5ECA6C7-177C-5CE0-EF22-C92318025DAC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F3B2363-68D8-CE7C-B702-F58B691E6C0E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D86BC2-607A-6A63-A469-AE0B0755D4AE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5924DE-70DC-5290-46C3-3657282BF269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6864412-7C61-78C0-6644-F8FBFACD9F16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7BAB4FB-A399-9553-A294-1D72D5EC2FB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B2217D-6AA0-65AA-BA01-78D6089E613B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F21EBDA-B749-39F3-763A-67B856634D97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592024F-01B4-BC49-9073-A0A2F2E8D0A3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81B52D9-F13E-E221-EB03-5FAF144251FB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D41707-16F4-DCD0-25E8-44E311F7780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857B224-ECA9-02E3-DC79-B6E561B87DA6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BA6C15-D6DB-C9D5-2922-074DBA9C6F62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2AEE480-2510-4112-D46F-12AEDEF1D173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7033692-5D4E-2171-34D5-61FC23D2018F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7425960-66B0-2FF6-F566-DB3077EB7300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20DCC3D-73CD-031D-2095-08F43C1F633E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2A69EC7-C2E2-99C8-8EDD-EFF15571ADA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69C2A4-6156-C5F6-3242-A51E72909CC7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7185F6E-CD30-E342-B384-F8451819EFEF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44E941F-61D3-C449-26C3-67240457D5CF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74504AA-0986-7ABE-9338-661CE16ADC5A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568F7C22-6052-FFD6-F644-6FE779F0E6B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A45BC16-3EC4-F4A5-22C3-709E2ACC7ECC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5E11F71-7270-0A7D-6706-DC43FAD48D22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1FF29B2-ED94-C649-1F25-F04CFBE07544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924CFD-5D33-8E1D-0948-3A730F7A9241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1A1979-9BC1-1C08-6AD8-2B3988F83989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752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形 84" descr="男性形象 纯色填充">
            <a:extLst>
              <a:ext uri="{FF2B5EF4-FFF2-40B4-BE49-F238E27FC236}">
                <a16:creationId xmlns:a16="http://schemas.microsoft.com/office/drawing/2014/main" id="{DF307D80-385A-5540-10F8-93F890DD4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9798" y="5112048"/>
            <a:ext cx="142822" cy="142822"/>
          </a:xfrm>
          <a:prstGeom prst="rect">
            <a:avLst/>
          </a:prstGeom>
        </p:spPr>
      </p:pic>
      <p:sp>
        <p:nvSpPr>
          <p:cNvPr id="86" name="加号 85">
            <a:extLst>
              <a:ext uri="{FF2B5EF4-FFF2-40B4-BE49-F238E27FC236}">
                <a16:creationId xmlns:a16="http://schemas.microsoft.com/office/drawing/2014/main" id="{1014E57F-BF18-5C2D-662A-32739954068A}"/>
              </a:ext>
            </a:extLst>
          </p:cNvPr>
          <p:cNvSpPr/>
          <p:nvPr/>
        </p:nvSpPr>
        <p:spPr>
          <a:xfrm>
            <a:off x="4939746" y="4861835"/>
            <a:ext cx="61282" cy="6128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8B2DFF6-B390-5F86-1AD2-CEF65D341A20}"/>
              </a:ext>
            </a:extLst>
          </p:cNvPr>
          <p:cNvSpPr/>
          <p:nvPr/>
        </p:nvSpPr>
        <p:spPr>
          <a:xfrm>
            <a:off x="5708900" y="2843734"/>
            <a:ext cx="926486" cy="20270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4F03ACB-6376-24D4-5608-00FE791E2340}"/>
              </a:ext>
            </a:extLst>
          </p:cNvPr>
          <p:cNvSpPr/>
          <p:nvPr/>
        </p:nvSpPr>
        <p:spPr>
          <a:xfrm>
            <a:off x="5708900" y="3046705"/>
            <a:ext cx="926486" cy="115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71A88B6-215C-87F3-BC2E-AF81AB626FBC}"/>
              </a:ext>
            </a:extLst>
          </p:cNvPr>
          <p:cNvSpPr/>
          <p:nvPr/>
        </p:nvSpPr>
        <p:spPr>
          <a:xfrm>
            <a:off x="5519330" y="3196409"/>
            <a:ext cx="1302755" cy="162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5F10227C-E62E-58BA-B87A-58D53227691A}"/>
              </a:ext>
            </a:extLst>
          </p:cNvPr>
          <p:cNvSpPr/>
          <p:nvPr/>
        </p:nvSpPr>
        <p:spPr>
          <a:xfrm>
            <a:off x="5494991" y="3181638"/>
            <a:ext cx="1168108" cy="1472885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3" name="表格 9">
            <a:extLst>
              <a:ext uri="{FF2B5EF4-FFF2-40B4-BE49-F238E27FC236}">
                <a16:creationId xmlns:a16="http://schemas.microsoft.com/office/drawing/2014/main" id="{88904116-68BB-9DDB-50F5-C6E83F5AD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14725"/>
              </p:ext>
            </p:extLst>
          </p:nvPr>
        </p:nvGraphicFramePr>
        <p:xfrm>
          <a:off x="5489283" y="2359060"/>
          <a:ext cx="1168108" cy="146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108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8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34" name="图片 133" descr="文本&#10;&#10;低可信度描述已自动生成">
            <a:extLst>
              <a:ext uri="{FF2B5EF4-FFF2-40B4-BE49-F238E27FC236}">
                <a16:creationId xmlns:a16="http://schemas.microsoft.com/office/drawing/2014/main" id="{0BF6B392-6172-21B5-53C1-954E82B4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96" y="1571605"/>
            <a:ext cx="978839" cy="246141"/>
          </a:xfrm>
          <a:prstGeom prst="rect">
            <a:avLst/>
          </a:prstGeom>
        </p:spPr>
      </p:pic>
      <p:pic>
        <p:nvPicPr>
          <p:cNvPr id="135" name="图片 134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126F1EDB-B087-83B0-EFE7-45E874889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868" y="2126393"/>
            <a:ext cx="796923" cy="200396"/>
          </a:xfrm>
          <a:prstGeom prst="rect">
            <a:avLst/>
          </a:prstGeom>
        </p:spPr>
      </p:pic>
      <p:pic>
        <p:nvPicPr>
          <p:cNvPr id="136" name="图片 135" descr="图片包含 图标&#10;&#10;描述已自动生成">
            <a:extLst>
              <a:ext uri="{FF2B5EF4-FFF2-40B4-BE49-F238E27FC236}">
                <a16:creationId xmlns:a16="http://schemas.microsoft.com/office/drawing/2014/main" id="{14772074-7734-75C6-22F2-E43CC663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332" y="2713311"/>
            <a:ext cx="901569" cy="226710"/>
          </a:xfrm>
          <a:prstGeom prst="rect">
            <a:avLst/>
          </a:prstGeom>
        </p:spPr>
      </p:pic>
      <p:pic>
        <p:nvPicPr>
          <p:cNvPr id="137" name="图片 136" descr="文本&#10;&#10;描述已自动生成">
            <a:extLst>
              <a:ext uri="{FF2B5EF4-FFF2-40B4-BE49-F238E27FC236}">
                <a16:creationId xmlns:a16="http://schemas.microsoft.com/office/drawing/2014/main" id="{3BC52BF6-97B8-3A9D-CFDB-F60C9928E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306" y="3268830"/>
            <a:ext cx="710767" cy="178731"/>
          </a:xfrm>
          <a:prstGeom prst="rect">
            <a:avLst/>
          </a:prstGeom>
        </p:spPr>
      </p:pic>
      <p:pic>
        <p:nvPicPr>
          <p:cNvPr id="138" name="图片 137" descr="徽标&#10;&#10;描述已自动生成">
            <a:extLst>
              <a:ext uri="{FF2B5EF4-FFF2-40B4-BE49-F238E27FC236}">
                <a16:creationId xmlns:a16="http://schemas.microsoft.com/office/drawing/2014/main" id="{000D4BB9-2047-690D-9C35-D4F4A9820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036" y="3829157"/>
            <a:ext cx="890865" cy="216204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8A48BA90-F881-B3C0-DE90-F23B91DD3390}"/>
              </a:ext>
            </a:extLst>
          </p:cNvPr>
          <p:cNvSpPr/>
          <p:nvPr/>
        </p:nvSpPr>
        <p:spPr>
          <a:xfrm>
            <a:off x="5960917" y="2341560"/>
            <a:ext cx="1302755" cy="9891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860DF88-41F8-8150-F48B-99EB8B349474}"/>
              </a:ext>
            </a:extLst>
          </p:cNvPr>
          <p:cNvSpPr/>
          <p:nvPr/>
        </p:nvSpPr>
        <p:spPr>
          <a:xfrm>
            <a:off x="5743244" y="2541859"/>
            <a:ext cx="1008871" cy="153755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47A514-79AB-23C9-5DF5-64C22DCDF16C}"/>
              </a:ext>
            </a:extLst>
          </p:cNvPr>
          <p:cNvSpPr/>
          <p:nvPr/>
        </p:nvSpPr>
        <p:spPr>
          <a:xfrm>
            <a:off x="5720724" y="2726686"/>
            <a:ext cx="1008871" cy="1234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93B4950-5EB1-E1F1-521E-ADDBE13D3452}"/>
              </a:ext>
            </a:extLst>
          </p:cNvPr>
          <p:cNvSpPr/>
          <p:nvPr/>
        </p:nvSpPr>
        <p:spPr>
          <a:xfrm>
            <a:off x="5406182" y="1873614"/>
            <a:ext cx="1686936" cy="188870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24CB7A4-3EC8-EE88-AB73-E1CAB1F5D9C5}"/>
              </a:ext>
            </a:extLst>
          </p:cNvPr>
          <p:cNvSpPr/>
          <p:nvPr/>
        </p:nvSpPr>
        <p:spPr>
          <a:xfrm>
            <a:off x="5428495" y="2090734"/>
            <a:ext cx="1688701" cy="119955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A0CD6C5-A0F5-13F7-FD9E-FE8EFA95C80A}"/>
              </a:ext>
            </a:extLst>
          </p:cNvPr>
          <p:cNvSpPr/>
          <p:nvPr/>
        </p:nvSpPr>
        <p:spPr>
          <a:xfrm>
            <a:off x="5489053" y="2071431"/>
            <a:ext cx="1568237" cy="796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graphicFrame>
        <p:nvGraphicFramePr>
          <p:cNvPr id="119" name="表格 10">
            <a:extLst>
              <a:ext uri="{FF2B5EF4-FFF2-40B4-BE49-F238E27FC236}">
                <a16:creationId xmlns:a16="http://schemas.microsoft.com/office/drawing/2014/main" id="{08ADA25B-FAA4-B89E-D176-3859784C4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34644"/>
              </p:ext>
            </p:extLst>
          </p:nvPr>
        </p:nvGraphicFramePr>
        <p:xfrm>
          <a:off x="5433153" y="2217578"/>
          <a:ext cx="1686935" cy="217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35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39182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112" name="矩形 111">
            <a:extLst>
              <a:ext uri="{FF2B5EF4-FFF2-40B4-BE49-F238E27FC236}">
                <a16:creationId xmlns:a16="http://schemas.microsoft.com/office/drawing/2014/main" id="{4E2FF2C6-7C49-3F03-141F-FBBD66CA7F0B}"/>
              </a:ext>
            </a:extLst>
          </p:cNvPr>
          <p:cNvSpPr/>
          <p:nvPr/>
        </p:nvSpPr>
        <p:spPr>
          <a:xfrm>
            <a:off x="5657600" y="2670387"/>
            <a:ext cx="957765" cy="201797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DC9CF26-3F8D-1CCD-00A7-4D1A78831156}"/>
              </a:ext>
            </a:extLst>
          </p:cNvPr>
          <p:cNvSpPr/>
          <p:nvPr/>
        </p:nvSpPr>
        <p:spPr>
          <a:xfrm>
            <a:off x="5641932" y="2865719"/>
            <a:ext cx="957765" cy="1209645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6029650-34DE-DA70-E981-63A0C17F5D31}"/>
              </a:ext>
            </a:extLst>
          </p:cNvPr>
          <p:cNvSpPr/>
          <p:nvPr/>
        </p:nvSpPr>
        <p:spPr>
          <a:xfrm>
            <a:off x="5305544" y="2556876"/>
            <a:ext cx="1573085" cy="33144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89421F9-B680-1D81-CA8C-AF1A16B7F49A}"/>
              </a:ext>
            </a:extLst>
          </p:cNvPr>
          <p:cNvSpPr/>
          <p:nvPr/>
        </p:nvSpPr>
        <p:spPr>
          <a:xfrm>
            <a:off x="5375249" y="4393138"/>
            <a:ext cx="1573086" cy="292582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A9CD830-7D0A-347E-6B06-4B91AD57B195}"/>
              </a:ext>
            </a:extLst>
          </p:cNvPr>
          <p:cNvSpPr/>
          <p:nvPr/>
        </p:nvSpPr>
        <p:spPr>
          <a:xfrm>
            <a:off x="5383326" y="272699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8006C68-DD9A-103B-71D4-167EC665E05F}"/>
              </a:ext>
            </a:extLst>
          </p:cNvPr>
          <p:cNvSpPr/>
          <p:nvPr/>
        </p:nvSpPr>
        <p:spPr>
          <a:xfrm>
            <a:off x="5904359" y="273203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3AD8895-D59E-C6AD-8C9A-7EF34558C78C}"/>
              </a:ext>
            </a:extLst>
          </p:cNvPr>
          <p:cNvSpPr/>
          <p:nvPr/>
        </p:nvSpPr>
        <p:spPr>
          <a:xfrm>
            <a:off x="6423104" y="272377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7671615-342E-C562-834F-98A714CF3A22}"/>
              </a:ext>
            </a:extLst>
          </p:cNvPr>
          <p:cNvSpPr/>
          <p:nvPr/>
        </p:nvSpPr>
        <p:spPr>
          <a:xfrm>
            <a:off x="5390320" y="305338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62F2029-F13F-66CF-C52E-39AB0BEA40DD}"/>
              </a:ext>
            </a:extLst>
          </p:cNvPr>
          <p:cNvSpPr/>
          <p:nvPr/>
        </p:nvSpPr>
        <p:spPr>
          <a:xfrm>
            <a:off x="5920299" y="305572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A52CBCC-D5E2-2A01-7F41-F3C7D0766B96}"/>
              </a:ext>
            </a:extLst>
          </p:cNvPr>
          <p:cNvSpPr/>
          <p:nvPr/>
        </p:nvSpPr>
        <p:spPr>
          <a:xfrm>
            <a:off x="6440754" y="305865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8110AAB-83C4-20F1-FD17-0110F317077E}"/>
              </a:ext>
            </a:extLst>
          </p:cNvPr>
          <p:cNvSpPr/>
          <p:nvPr/>
        </p:nvSpPr>
        <p:spPr>
          <a:xfrm>
            <a:off x="5390320" y="3386192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404A491-6C80-5661-7B7B-F39A951FFDB1}"/>
              </a:ext>
            </a:extLst>
          </p:cNvPr>
          <p:cNvSpPr/>
          <p:nvPr/>
        </p:nvSpPr>
        <p:spPr>
          <a:xfrm>
            <a:off x="5919985" y="338531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71470C2-3981-DEA1-1C63-5E9306B47E44}"/>
              </a:ext>
            </a:extLst>
          </p:cNvPr>
          <p:cNvSpPr/>
          <p:nvPr/>
        </p:nvSpPr>
        <p:spPr>
          <a:xfrm>
            <a:off x="6449650" y="338181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E80CF2-4CD0-2A83-9C24-736FB7E4AC42}"/>
              </a:ext>
            </a:extLst>
          </p:cNvPr>
          <p:cNvSpPr/>
          <p:nvPr/>
        </p:nvSpPr>
        <p:spPr>
          <a:xfrm>
            <a:off x="5394246" y="370786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787860A-EA57-8987-69D8-DC72F6917BA2}"/>
              </a:ext>
            </a:extLst>
          </p:cNvPr>
          <p:cNvSpPr/>
          <p:nvPr/>
        </p:nvSpPr>
        <p:spPr>
          <a:xfrm>
            <a:off x="5919985" y="3711668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10ABB2-C24B-FFE5-8372-DEF47EAC6CA8}"/>
              </a:ext>
            </a:extLst>
          </p:cNvPr>
          <p:cNvSpPr/>
          <p:nvPr/>
        </p:nvSpPr>
        <p:spPr>
          <a:xfrm>
            <a:off x="6433433" y="3711414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10A79E-61E9-3660-9F39-12155CA5C66F}"/>
              </a:ext>
            </a:extLst>
          </p:cNvPr>
          <p:cNvSpPr/>
          <p:nvPr/>
        </p:nvSpPr>
        <p:spPr>
          <a:xfrm>
            <a:off x="5394246" y="4036331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CF3A888-62AD-945E-D26C-14E87B1C067A}"/>
              </a:ext>
            </a:extLst>
          </p:cNvPr>
          <p:cNvSpPr/>
          <p:nvPr/>
        </p:nvSpPr>
        <p:spPr>
          <a:xfrm>
            <a:off x="5913267" y="4046831"/>
            <a:ext cx="518745" cy="348977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拨号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4B1C371-8680-E613-3A5D-6390C2B6F24D}"/>
              </a:ext>
            </a:extLst>
          </p:cNvPr>
          <p:cNvSpPr/>
          <p:nvPr/>
        </p:nvSpPr>
        <p:spPr>
          <a:xfrm>
            <a:off x="6426437" y="4046832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乘 87">
            <a:extLst>
              <a:ext uri="{FF2B5EF4-FFF2-40B4-BE49-F238E27FC236}">
                <a16:creationId xmlns:a16="http://schemas.microsoft.com/office/drawing/2014/main" id="{957B4F15-642D-07AE-F012-10472E9A551E}"/>
              </a:ext>
            </a:extLst>
          </p:cNvPr>
          <p:cNvSpPr/>
          <p:nvPr/>
        </p:nvSpPr>
        <p:spPr>
          <a:xfrm>
            <a:off x="6463949" y="3800944"/>
            <a:ext cx="45719" cy="45719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F01B57-6F0E-8848-EB22-38F5FAD52A5C}"/>
              </a:ext>
            </a:extLst>
          </p:cNvPr>
          <p:cNvSpPr/>
          <p:nvPr/>
        </p:nvSpPr>
        <p:spPr>
          <a:xfrm>
            <a:off x="5839676" y="3632090"/>
            <a:ext cx="697200" cy="129674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00B313-7188-194E-7EBD-FA2422382DB6}"/>
              </a:ext>
            </a:extLst>
          </p:cNvPr>
          <p:cNvSpPr/>
          <p:nvPr/>
        </p:nvSpPr>
        <p:spPr>
          <a:xfrm>
            <a:off x="5866163" y="3673811"/>
            <a:ext cx="58069" cy="58069"/>
          </a:xfrm>
          <a:prstGeom prst="round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1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B06FE63-B61F-8170-602C-A7419240C873}"/>
              </a:ext>
            </a:extLst>
          </p:cNvPr>
          <p:cNvSpPr/>
          <p:nvPr/>
        </p:nvSpPr>
        <p:spPr>
          <a:xfrm>
            <a:off x="6105940" y="3668924"/>
            <a:ext cx="164672" cy="62956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507EB2D-1045-2350-F057-E3A1BE46B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97" r="24783" b="2008"/>
          <a:stretch/>
        </p:blipFill>
        <p:spPr>
          <a:xfrm>
            <a:off x="5839676" y="2779821"/>
            <a:ext cx="670713" cy="847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9A1A36-5300-63A3-3817-3AD872E5E70E}"/>
              </a:ext>
            </a:extLst>
          </p:cNvPr>
          <p:cNvSpPr/>
          <p:nvPr/>
        </p:nvSpPr>
        <p:spPr>
          <a:xfrm>
            <a:off x="5904359" y="3130058"/>
            <a:ext cx="320324" cy="7008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CB4CE7E-EE35-40EC-5621-7D73637C65BC}"/>
              </a:ext>
            </a:extLst>
          </p:cNvPr>
          <p:cNvSpPr/>
          <p:nvPr/>
        </p:nvSpPr>
        <p:spPr>
          <a:xfrm>
            <a:off x="5904359" y="3147532"/>
            <a:ext cx="31574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227" y="1157230"/>
            <a:ext cx="3015544" cy="4525647"/>
          </a:xfrm>
          <a:prstGeom prst="rect">
            <a:avLst/>
          </a:prstGeom>
        </p:spPr>
      </p:pic>
      <p:sp>
        <p:nvSpPr>
          <p:cNvPr id="9" name="圆角矩形 8">
            <a:hlinkClick r:id="rId13" action="ppaction://hlinksldjump"/>
            <a:extLst>
              <a:ext uri="{FF2B5EF4-FFF2-40B4-BE49-F238E27FC236}">
                <a16:creationId xmlns:a16="http://schemas.microsoft.com/office/drawing/2014/main" id="{047A367B-E05D-029F-4BE2-39FD675A6DA6}"/>
              </a:ext>
            </a:extLst>
          </p:cNvPr>
          <p:cNvSpPr/>
          <p:nvPr/>
        </p:nvSpPr>
        <p:spPr>
          <a:xfrm>
            <a:off x="4739348" y="1418840"/>
            <a:ext cx="565054" cy="570753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hlinkClick r:id="rId15" action="ppaction://hlinksldjump"/>
            <a:extLst>
              <a:ext uri="{FF2B5EF4-FFF2-40B4-BE49-F238E27FC236}">
                <a16:creationId xmlns:a16="http://schemas.microsoft.com/office/drawing/2014/main" id="{411F074A-8CF0-152E-AE0C-92DF9BF0F92B}"/>
              </a:ext>
            </a:extLst>
          </p:cNvPr>
          <p:cNvSpPr/>
          <p:nvPr/>
        </p:nvSpPr>
        <p:spPr>
          <a:xfrm>
            <a:off x="6872100" y="1418840"/>
            <a:ext cx="565054" cy="570753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hlinkClick r:id="rId17" action="ppaction://hlinksldjump"/>
            <a:extLst>
              <a:ext uri="{FF2B5EF4-FFF2-40B4-BE49-F238E27FC236}">
                <a16:creationId xmlns:a16="http://schemas.microsoft.com/office/drawing/2014/main" id="{364843D2-06A7-C989-CECB-3D60A118F857}"/>
              </a:ext>
            </a:extLst>
          </p:cNvPr>
          <p:cNvSpPr/>
          <p:nvPr/>
        </p:nvSpPr>
        <p:spPr>
          <a:xfrm>
            <a:off x="6167754" y="1418838"/>
            <a:ext cx="565054" cy="570753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95E82F-102D-82E6-3D0F-A1EBBE1CBF54}"/>
              </a:ext>
            </a:extLst>
          </p:cNvPr>
          <p:cNvSpPr txBox="1"/>
          <p:nvPr/>
        </p:nvSpPr>
        <p:spPr>
          <a:xfrm>
            <a:off x="4788478" y="19895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8" name="圆角矩形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E8694D-5A5D-C5E3-2F00-040F1E1E9DC0}"/>
              </a:ext>
            </a:extLst>
          </p:cNvPr>
          <p:cNvSpPr/>
          <p:nvPr/>
        </p:nvSpPr>
        <p:spPr>
          <a:xfrm>
            <a:off x="4739348" y="2270762"/>
            <a:ext cx="565054" cy="570753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hlinkClick r:id="rId20" action="ppaction://hlinksldjump"/>
            <a:extLst>
              <a:ext uri="{FF2B5EF4-FFF2-40B4-BE49-F238E27FC236}">
                <a16:creationId xmlns:a16="http://schemas.microsoft.com/office/drawing/2014/main" id="{E239D756-F933-5263-B31E-64F33E63F81E}"/>
              </a:ext>
            </a:extLst>
          </p:cNvPr>
          <p:cNvSpPr/>
          <p:nvPr/>
        </p:nvSpPr>
        <p:spPr>
          <a:xfrm>
            <a:off x="5462052" y="2270762"/>
            <a:ext cx="565054" cy="570753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0DA38E-8F32-2C30-F21A-902CF10CF385}"/>
              </a:ext>
            </a:extLst>
          </p:cNvPr>
          <p:cNvSpPr txBox="1"/>
          <p:nvPr/>
        </p:nvSpPr>
        <p:spPr>
          <a:xfrm>
            <a:off x="6226466" y="198959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7FD42E-BF99-E30C-5169-E5A1E251F546}"/>
              </a:ext>
            </a:extLst>
          </p:cNvPr>
          <p:cNvSpPr txBox="1"/>
          <p:nvPr/>
        </p:nvSpPr>
        <p:spPr>
          <a:xfrm>
            <a:off x="6924473" y="198390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73A55D4-8E15-9856-CE9B-F751D852FC9E}"/>
              </a:ext>
            </a:extLst>
          </p:cNvPr>
          <p:cNvSpPr txBox="1"/>
          <p:nvPr/>
        </p:nvSpPr>
        <p:spPr>
          <a:xfrm>
            <a:off x="4660238" y="2835739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F35347-29B4-583B-1EEC-3F566836BA0E}"/>
              </a:ext>
            </a:extLst>
          </p:cNvPr>
          <p:cNvSpPr txBox="1"/>
          <p:nvPr/>
        </p:nvSpPr>
        <p:spPr>
          <a:xfrm>
            <a:off x="5445213" y="283574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92C2415-F472-8DF0-59FF-00F316B9A0C3}"/>
              </a:ext>
            </a:extLst>
          </p:cNvPr>
          <p:cNvSpPr/>
          <p:nvPr/>
        </p:nvSpPr>
        <p:spPr>
          <a:xfrm>
            <a:off x="4588226" y="5620131"/>
            <a:ext cx="3015544" cy="5806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梯形 90">
            <a:extLst>
              <a:ext uri="{FF2B5EF4-FFF2-40B4-BE49-F238E27FC236}">
                <a16:creationId xmlns:a16="http://schemas.microsoft.com/office/drawing/2014/main" id="{0C05A244-87C6-1F16-063F-FC98437337AF}"/>
              </a:ext>
            </a:extLst>
          </p:cNvPr>
          <p:cNvSpPr/>
          <p:nvPr/>
        </p:nvSpPr>
        <p:spPr>
          <a:xfrm>
            <a:off x="4588225" y="5147251"/>
            <a:ext cx="3015544" cy="478372"/>
          </a:xfrm>
          <a:prstGeom prst="trapezoid">
            <a:avLst>
              <a:gd name="adj" fmla="val 19208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圆角矩形 91">
            <a:hlinkClick r:id="rId23" action="ppaction://hlinksldjump"/>
            <a:extLst>
              <a:ext uri="{FF2B5EF4-FFF2-40B4-BE49-F238E27FC236}">
                <a16:creationId xmlns:a16="http://schemas.microsoft.com/office/drawing/2014/main" id="{7E6FAB1C-ED34-7145-CE98-AE000CC4CE29}"/>
              </a:ext>
            </a:extLst>
          </p:cNvPr>
          <p:cNvSpPr/>
          <p:nvPr/>
        </p:nvSpPr>
        <p:spPr>
          <a:xfrm>
            <a:off x="4745877" y="4803617"/>
            <a:ext cx="565054" cy="570753"/>
          </a:xfrm>
          <a:prstGeom prst="round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圆角矩形 92">
            <a:hlinkClick r:id="rId25" action="ppaction://hlinksldjump"/>
            <a:extLst>
              <a:ext uri="{FF2B5EF4-FFF2-40B4-BE49-F238E27FC236}">
                <a16:creationId xmlns:a16="http://schemas.microsoft.com/office/drawing/2014/main" id="{4BDF19ED-C674-3602-7BC7-0E7A45BC60C6}"/>
              </a:ext>
            </a:extLst>
          </p:cNvPr>
          <p:cNvSpPr/>
          <p:nvPr/>
        </p:nvSpPr>
        <p:spPr>
          <a:xfrm>
            <a:off x="6878629" y="4803617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hlinkClick r:id="rId27" action="ppaction://hlinksldjump"/>
            <a:extLst>
              <a:ext uri="{FF2B5EF4-FFF2-40B4-BE49-F238E27FC236}">
                <a16:creationId xmlns:a16="http://schemas.microsoft.com/office/drawing/2014/main" id="{879D0ABA-F140-A967-DB4B-F5071C3F0B7C}"/>
              </a:ext>
            </a:extLst>
          </p:cNvPr>
          <p:cNvSpPr/>
          <p:nvPr/>
        </p:nvSpPr>
        <p:spPr>
          <a:xfrm>
            <a:off x="5462052" y="4803616"/>
            <a:ext cx="565054" cy="570753"/>
          </a:xfrm>
          <a:prstGeom prst="round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hlinkClick r:id="rId29" action="ppaction://hlinksldjump"/>
            <a:extLst>
              <a:ext uri="{FF2B5EF4-FFF2-40B4-BE49-F238E27FC236}">
                <a16:creationId xmlns:a16="http://schemas.microsoft.com/office/drawing/2014/main" id="{B025D3BC-4A6B-EDFB-12CE-29562BFC99DB}"/>
              </a:ext>
            </a:extLst>
          </p:cNvPr>
          <p:cNvSpPr/>
          <p:nvPr/>
        </p:nvSpPr>
        <p:spPr>
          <a:xfrm>
            <a:off x="6079479" y="4727714"/>
            <a:ext cx="704344" cy="711448"/>
          </a:xfrm>
          <a:prstGeom prst="round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58212ED-A6A9-8CF3-92FE-A916DE16C564}"/>
              </a:ext>
            </a:extLst>
          </p:cNvPr>
          <p:cNvSpPr txBox="1"/>
          <p:nvPr/>
        </p:nvSpPr>
        <p:spPr>
          <a:xfrm>
            <a:off x="4801420" y="537437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3B931DF-B7D0-C224-CBED-4340797234FD}"/>
              </a:ext>
            </a:extLst>
          </p:cNvPr>
          <p:cNvSpPr txBox="1"/>
          <p:nvPr/>
        </p:nvSpPr>
        <p:spPr>
          <a:xfrm>
            <a:off x="5517595" y="537437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55CC40-DA26-D7B0-94A8-6E17AE6D4788}"/>
              </a:ext>
            </a:extLst>
          </p:cNvPr>
          <p:cNvSpPr txBox="1"/>
          <p:nvPr/>
        </p:nvSpPr>
        <p:spPr>
          <a:xfrm>
            <a:off x="6182502" y="5374368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22664DE-D514-5FBE-AF95-BD60ED7779D8}"/>
              </a:ext>
            </a:extLst>
          </p:cNvPr>
          <p:cNvSpPr txBox="1"/>
          <p:nvPr/>
        </p:nvSpPr>
        <p:spPr>
          <a:xfrm>
            <a:off x="6926193" y="5368682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hlinkClick r:id="rId31" action="ppaction://hlinksldjump"/>
            <a:extLst>
              <a:ext uri="{FF2B5EF4-FFF2-40B4-BE49-F238E27FC236}">
                <a16:creationId xmlns:a16="http://schemas.microsoft.com/office/drawing/2014/main" id="{B8268CF3-3848-A23A-B5A5-185002C9BD9C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hlinkClick r:id="rId32" action="ppaction://hlinksldjump"/>
            <a:extLst>
              <a:ext uri="{FF2B5EF4-FFF2-40B4-BE49-F238E27FC236}">
                <a16:creationId xmlns:a16="http://schemas.microsoft.com/office/drawing/2014/main" id="{3DAD7B06-C699-7CED-5FB0-F1DEB757F3F5}"/>
              </a:ext>
            </a:extLst>
          </p:cNvPr>
          <p:cNvSpPr/>
          <p:nvPr/>
        </p:nvSpPr>
        <p:spPr>
          <a:xfrm>
            <a:off x="5443694" y="1418838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81C890-C7D8-7DC9-04E5-91FF09F61E79}"/>
              </a:ext>
            </a:extLst>
          </p:cNvPr>
          <p:cNvSpPr txBox="1"/>
          <p:nvPr/>
        </p:nvSpPr>
        <p:spPr>
          <a:xfrm>
            <a:off x="5390270" y="1983903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8" name="图形 117" descr="放大镜 轮廓">
            <a:extLst>
              <a:ext uri="{FF2B5EF4-FFF2-40B4-BE49-F238E27FC236}">
                <a16:creationId xmlns:a16="http://schemas.microsoft.com/office/drawing/2014/main" id="{63C39369-BA55-151E-7BCC-C1D477BDD65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857712" y="2162551"/>
            <a:ext cx="82661" cy="82661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2FA30BD1-C85C-AAEF-652D-DCD53630CEF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4877A9-7725-FB21-2D53-9DF04810A806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68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p:sp>
        <p:nvSpPr>
          <p:cNvPr id="4" name="椭圆 3">
            <a:hlinkClick r:id="rId6" action="ppaction://hlinksldjump"/>
            <a:extLst>
              <a:ext uri="{FF2B5EF4-FFF2-40B4-BE49-F238E27FC236}">
                <a16:creationId xmlns:a16="http://schemas.microsoft.com/office/drawing/2014/main" id="{434A9EEF-B296-F67F-C34B-0F19A1C703E0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hlinkClick r:id="rId7" action="ppaction://hlinksldjump"/>
            <a:extLst>
              <a:ext uri="{FF2B5EF4-FFF2-40B4-BE49-F238E27FC236}">
                <a16:creationId xmlns:a16="http://schemas.microsoft.com/office/drawing/2014/main" id="{30F3D490-B675-B89E-420C-914D38C699A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EB66E3C-736C-6587-87AF-F90098F2647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F47140-2949-C2F0-4290-486CF89C1B2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990CCB-A1C8-E657-52DE-348EFC663D0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918BFE-C58A-50CB-5D46-D50F0FFB5AF2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FDD353-3D7B-7DE1-CAF5-65AA4D95EB8C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3EE9F7D-A616-1B0F-6F50-295A0DC069E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BB9978-3B0F-C489-2D78-9E813DD6F29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2FD61B-54D7-0FAD-591D-0986BBECBD50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D35D698-A00B-9902-5B5C-BBDBEEEBD8F9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0EF806C-7B40-586C-277C-FAD84CF4698B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032258-4C74-D645-6284-43A41818DBF3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72C9D-974C-CF74-B521-1644A4C54CCC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4F08C05-B954-CC5D-D1F2-9E20BD4A56F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B5F47F-0330-7D2D-4455-8F2B81C84B8C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11F51F3B-ED2D-509E-D360-7FEA167082C4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D07048E-4F6E-857F-96A0-EE5E29DC9752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79E8898D-8FAC-85F2-FC99-00540CECE9BA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0F1FE06-4309-50DD-ECE6-23DF5E5F2B82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9AD0E5-D3AB-2AA7-8521-B7BC5E1F5BF0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790E6BA-1C7A-E9DA-B733-A496384F6680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F6434D-9B5E-AF72-8B03-B2057778E39F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F8540C-978C-F3BC-7D5B-64D349A4D853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26CDC65-9E12-6A5F-FA1D-457D0CA6BF0B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9D3F1B3-014B-2534-F80C-3BA84FBBFB91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0178C0-8BAB-7A5E-34DB-517A5A9D8420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05D697-627C-9D6C-F1CF-1C22B3EE776E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2E823F0-20EB-5871-3C62-ED2F0DD0ADB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5A7FE0F-3BB0-C93A-75E7-3BBB24085A5C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02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771B37F3-F687-FD45-8A76-3DECD9B2C41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libili.com&quot;,&quot;values&quot;:{},&quot;data&quot;:{&quot;uri&quot;:&quot;bilibili.com&quot;},&quot;secure&quot;:false}],&quot;name&quot;:&quot;bilibili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71B37F3-F687-FD45-8A76-3DECD9B2C41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libili.com&quot;,&quot;values&quot;:{},&quot;data&quot;:{&quot;uri&quot;:&quot;bilibili.com&quot;},&quot;secure&quot;:false}],&quot;name&quot;:&quot;bilibili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D72B9F83-9CE3-894E-81C4-BC2C722DAFA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pple.com.cn&quot;,&quot;values&quot;:{},&quot;data&quot;:{&quot;uri&quot;:&quot;apple.com.cn&quot;},&quot;secure&quot;:false}],&quot;name&quot;:&quot;apple.com.c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28426A6-9F15-ED42-8F19-65FB115CFDFA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tannerv.com/ipod/&quot;,&quot;values&quot;:{},&quot;data&quot;:{&quot;uri&quot;:&quot;tannerv.com/ipod/&quot;},&quot;secure&quot;:false}],&quot;name&quot;:&quot;tannerv.com/ipod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477</Words>
  <Application>Microsoft Macintosh PowerPoint</Application>
  <PresentationFormat>宽屏</PresentationFormat>
  <Paragraphs>331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PingFang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张</dc:creator>
  <cp:lastModifiedBy>小 张</cp:lastModifiedBy>
  <cp:revision>1</cp:revision>
  <dcterms:created xsi:type="dcterms:W3CDTF">2023-07-13T11:17:44Z</dcterms:created>
  <dcterms:modified xsi:type="dcterms:W3CDTF">2023-07-15T05:40:38Z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2023-07-13T12:20:23Z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fee28b42-d450-424d-b211-f8d3d2536b81</vt:lpwstr>
  </property>
  <property fmtid="{D5CDD505-2E9C-101B-9397-08002B2CF9AE}" pid="7" name="MSIP_Label_defa4170-0d19-0005-0004-bc88714345d2_ActionId">
    <vt:lpwstr>711c8a28-ef7a-4b75-8dd1-3390a6c1ac77</vt:lpwstr>
  </property>
  <property fmtid="{D5CDD505-2E9C-101B-9397-08002B2CF9AE}" pid="8" name="MSIP_Label_defa4170-0d19-0005-0004-bc88714345d2_ContentBits">
    <vt:lpwstr>0</vt:lpwstr>
  </property>
</Properties>
</file>